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Mukta ExtraBold"/>
      <p:bold r:id="rId14"/>
    </p:embeddedFont>
    <p:embeddedFont>
      <p:font typeface="Roboto"/>
      <p:regular r:id="rId15"/>
      <p:bold r:id="rId16"/>
      <p:italic r:id="rId17"/>
      <p:boldItalic r:id="rId18"/>
    </p:embeddedFont>
    <p:embeddedFont>
      <p:font typeface="Mukta"/>
      <p:regular r:id="rId19"/>
      <p:bold r:id="rId20"/>
    </p:embeddedFont>
    <p:embeddedFont>
      <p:font typeface="Amatic SC"/>
      <p:regular r:id="rId21"/>
      <p:bold r:id="rId22"/>
    </p:embeddedFont>
    <p:embeddedFont>
      <p:font typeface="Bebas Neue"/>
      <p:regular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ukta-bold.fntdata"/><Relationship Id="rId22" Type="http://schemas.openxmlformats.org/officeDocument/2006/relationships/font" Target="fonts/AmaticSC-bold.fntdata"/><Relationship Id="rId21" Type="http://schemas.openxmlformats.org/officeDocument/2006/relationships/font" Target="fonts/AmaticSC-regular.fntdata"/><Relationship Id="rId24" Type="http://schemas.openxmlformats.org/officeDocument/2006/relationships/font" Target="fonts/OpenSans-regular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oboto-regular.fntdata"/><Relationship Id="rId14" Type="http://schemas.openxmlformats.org/officeDocument/2006/relationships/font" Target="fonts/MuktaExtraBold-bold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Mukta-regular.fntdata"/><Relationship Id="rId18" Type="http://schemas.openxmlformats.org/officeDocument/2006/relationships/font" Target="fonts/Roboto-boldItalic.fntdata"/></Relationships>
</file>

<file path=ppt/media/image1.gif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2" name="Shape 4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3" name="Google Shape;4973;geff8a9879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4" name="Google Shape;4974;geff8a9879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6" name="Shape 5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" name="Google Shape;5017;gdde29303a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8" name="Google Shape;5018;gdde29303a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 c: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2" name="Shape 5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3" name="Google Shape;5023;g3589a032c5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4" name="Google Shape;5024;g3589a032c5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4" name="Shape 5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5" name="Google Shape;5045;g3589a032c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6" name="Google Shape;5046;g3589a032c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4" name="Shape 5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5" name="Google Shape;5075;g3589a032c5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6" name="Google Shape;5076;g3589a032c5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 c: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0" name="Shape 5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1" name="Google Shape;5081;g3589a032c5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2" name="Google Shape;5082;g3589a032c5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 c: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6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g3589a032c5e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8" name="Google Shape;5088;g3589a032c5e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 c: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1" name="Shape 5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2" name="Google Shape;5092;ge1a72bf2a5_0_21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3" name="Google Shape;5093;ge1a72bf2a5_0_21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 C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3" name="Shape 5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4" name="Google Shape;5164;gdde29303aa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5" name="Google Shape;5165;gdde29303aa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2717550"/>
            <a:ext cx="9143962" cy="1507802"/>
          </a:xfrm>
          <a:custGeom>
            <a:rect b="b" l="l" r="r" t="t"/>
            <a:pathLst>
              <a:path extrusionOk="0" h="18394" w="60417">
                <a:moveTo>
                  <a:pt x="12093" y="1"/>
                </a:moveTo>
                <a:cubicBezTo>
                  <a:pt x="8048" y="1"/>
                  <a:pt x="3807" y="508"/>
                  <a:pt x="0" y="1595"/>
                </a:cubicBezTo>
                <a:lnTo>
                  <a:pt x="0" y="14112"/>
                </a:lnTo>
                <a:cubicBezTo>
                  <a:pt x="652" y="14556"/>
                  <a:pt x="1274" y="15011"/>
                  <a:pt x="2158" y="15011"/>
                </a:cubicBezTo>
                <a:cubicBezTo>
                  <a:pt x="2188" y="15011"/>
                  <a:pt x="2219" y="15011"/>
                  <a:pt x="2250" y="15010"/>
                </a:cubicBezTo>
                <a:cubicBezTo>
                  <a:pt x="2696" y="14994"/>
                  <a:pt x="3106" y="14878"/>
                  <a:pt x="3530" y="14878"/>
                </a:cubicBezTo>
                <a:cubicBezTo>
                  <a:pt x="3709" y="14878"/>
                  <a:pt x="3890" y="14899"/>
                  <a:pt x="4078" y="14957"/>
                </a:cubicBezTo>
                <a:cubicBezTo>
                  <a:pt x="4744" y="15161"/>
                  <a:pt x="5180" y="15678"/>
                  <a:pt x="5712" y="16036"/>
                </a:cubicBezTo>
                <a:cubicBezTo>
                  <a:pt x="6907" y="16845"/>
                  <a:pt x="8234" y="17652"/>
                  <a:pt x="9646" y="18142"/>
                </a:cubicBezTo>
                <a:cubicBezTo>
                  <a:pt x="10138" y="18312"/>
                  <a:pt x="10568" y="18393"/>
                  <a:pt x="10956" y="18393"/>
                </a:cubicBezTo>
                <a:cubicBezTo>
                  <a:pt x="11898" y="18393"/>
                  <a:pt x="12593" y="17915"/>
                  <a:pt x="13340" y="17083"/>
                </a:cubicBezTo>
                <a:cubicBezTo>
                  <a:pt x="14253" y="16066"/>
                  <a:pt x="15561" y="16107"/>
                  <a:pt x="16416" y="15136"/>
                </a:cubicBezTo>
                <a:cubicBezTo>
                  <a:pt x="17440" y="13969"/>
                  <a:pt x="18544" y="13096"/>
                  <a:pt x="20218" y="13096"/>
                </a:cubicBezTo>
                <a:cubicBezTo>
                  <a:pt x="20403" y="13096"/>
                  <a:pt x="20594" y="13107"/>
                  <a:pt x="20794" y="13129"/>
                </a:cubicBezTo>
                <a:cubicBezTo>
                  <a:pt x="23015" y="13373"/>
                  <a:pt x="25071" y="14684"/>
                  <a:pt x="27068" y="15496"/>
                </a:cubicBezTo>
                <a:cubicBezTo>
                  <a:pt x="27547" y="15692"/>
                  <a:pt x="28015" y="15782"/>
                  <a:pt x="28482" y="15782"/>
                </a:cubicBezTo>
                <a:cubicBezTo>
                  <a:pt x="29021" y="15782"/>
                  <a:pt x="29559" y="15661"/>
                  <a:pt x="30111" y="15443"/>
                </a:cubicBezTo>
                <a:cubicBezTo>
                  <a:pt x="30637" y="15237"/>
                  <a:pt x="31106" y="15093"/>
                  <a:pt x="31586" y="15093"/>
                </a:cubicBezTo>
                <a:cubicBezTo>
                  <a:pt x="31929" y="15093"/>
                  <a:pt x="32277" y="15166"/>
                  <a:pt x="32656" y="15343"/>
                </a:cubicBezTo>
                <a:cubicBezTo>
                  <a:pt x="33751" y="15853"/>
                  <a:pt x="35072" y="16884"/>
                  <a:pt x="36320" y="16884"/>
                </a:cubicBezTo>
                <a:cubicBezTo>
                  <a:pt x="36873" y="16884"/>
                  <a:pt x="37412" y="16681"/>
                  <a:pt x="37911" y="16139"/>
                </a:cubicBezTo>
                <a:cubicBezTo>
                  <a:pt x="38440" y="15565"/>
                  <a:pt x="38834" y="15022"/>
                  <a:pt x="39681" y="14788"/>
                </a:cubicBezTo>
                <a:cubicBezTo>
                  <a:pt x="39900" y="14728"/>
                  <a:pt x="40086" y="14703"/>
                  <a:pt x="40255" y="14703"/>
                </a:cubicBezTo>
                <a:cubicBezTo>
                  <a:pt x="40774" y="14703"/>
                  <a:pt x="41128" y="14933"/>
                  <a:pt x="41761" y="15063"/>
                </a:cubicBezTo>
                <a:cubicBezTo>
                  <a:pt x="41881" y="15087"/>
                  <a:pt x="41985" y="15098"/>
                  <a:pt x="42077" y="15098"/>
                </a:cubicBezTo>
                <a:cubicBezTo>
                  <a:pt x="42656" y="15098"/>
                  <a:pt x="42760" y="14659"/>
                  <a:pt x="43380" y="14369"/>
                </a:cubicBezTo>
                <a:cubicBezTo>
                  <a:pt x="43631" y="14253"/>
                  <a:pt x="43859" y="14202"/>
                  <a:pt x="44071" y="14202"/>
                </a:cubicBezTo>
                <a:cubicBezTo>
                  <a:pt x="44621" y="14202"/>
                  <a:pt x="45063" y="14545"/>
                  <a:pt x="45516" y="14992"/>
                </a:cubicBezTo>
                <a:cubicBezTo>
                  <a:pt x="46493" y="15959"/>
                  <a:pt x="48553" y="17713"/>
                  <a:pt x="50318" y="17713"/>
                </a:cubicBezTo>
                <a:cubicBezTo>
                  <a:pt x="50693" y="17713"/>
                  <a:pt x="51056" y="17634"/>
                  <a:pt x="51391" y="17451"/>
                </a:cubicBezTo>
                <a:cubicBezTo>
                  <a:pt x="52904" y="16624"/>
                  <a:pt x="53711" y="14695"/>
                  <a:pt x="55259" y="14057"/>
                </a:cubicBezTo>
                <a:cubicBezTo>
                  <a:pt x="55545" y="13939"/>
                  <a:pt x="55815" y="13889"/>
                  <a:pt x="56074" y="13889"/>
                </a:cubicBezTo>
                <a:cubicBezTo>
                  <a:pt x="57105" y="13889"/>
                  <a:pt x="57961" y="14665"/>
                  <a:pt x="58938" y="14959"/>
                </a:cubicBezTo>
                <a:cubicBezTo>
                  <a:pt x="59180" y="15033"/>
                  <a:pt x="59402" y="15059"/>
                  <a:pt x="59617" y="15059"/>
                </a:cubicBezTo>
                <a:cubicBezTo>
                  <a:pt x="59883" y="15059"/>
                  <a:pt x="60139" y="15020"/>
                  <a:pt x="60416" y="14982"/>
                </a:cubicBezTo>
                <a:lnTo>
                  <a:pt x="60416" y="2571"/>
                </a:lnTo>
                <a:cubicBezTo>
                  <a:pt x="59705" y="2313"/>
                  <a:pt x="59034" y="2109"/>
                  <a:pt x="58575" y="1940"/>
                </a:cubicBezTo>
                <a:cubicBezTo>
                  <a:pt x="56180" y="1076"/>
                  <a:pt x="53718" y="819"/>
                  <a:pt x="51226" y="819"/>
                </a:cubicBezTo>
                <a:cubicBezTo>
                  <a:pt x="49770" y="819"/>
                  <a:pt x="48303" y="907"/>
                  <a:pt x="46835" y="1012"/>
                </a:cubicBezTo>
                <a:cubicBezTo>
                  <a:pt x="45430" y="1113"/>
                  <a:pt x="44023" y="1229"/>
                  <a:pt x="42621" y="1297"/>
                </a:cubicBezTo>
                <a:cubicBezTo>
                  <a:pt x="40676" y="1394"/>
                  <a:pt x="38736" y="1415"/>
                  <a:pt x="36796" y="1415"/>
                </a:cubicBezTo>
                <a:cubicBezTo>
                  <a:pt x="35363" y="1415"/>
                  <a:pt x="33929" y="1404"/>
                  <a:pt x="32494" y="1404"/>
                </a:cubicBezTo>
                <a:cubicBezTo>
                  <a:pt x="31292" y="1404"/>
                  <a:pt x="30089" y="1412"/>
                  <a:pt x="28883" y="1441"/>
                </a:cubicBezTo>
                <a:cubicBezTo>
                  <a:pt x="28656" y="1447"/>
                  <a:pt x="28429" y="1449"/>
                  <a:pt x="28203" y="1449"/>
                </a:cubicBezTo>
                <a:cubicBezTo>
                  <a:pt x="27841" y="1449"/>
                  <a:pt x="27481" y="1442"/>
                  <a:pt x="27121" y="1428"/>
                </a:cubicBezTo>
                <a:cubicBezTo>
                  <a:pt x="23076" y="1277"/>
                  <a:pt x="19165" y="357"/>
                  <a:pt x="15113" y="97"/>
                </a:cubicBezTo>
                <a:cubicBezTo>
                  <a:pt x="14126" y="33"/>
                  <a:pt x="13116" y="1"/>
                  <a:pt x="12093" y="1"/>
                </a:cubicBezTo>
                <a:close/>
              </a:path>
            </a:pathLst>
          </a:custGeom>
          <a:solidFill>
            <a:srgbClr val="F0BC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5" y="2949724"/>
            <a:ext cx="9143962" cy="812766"/>
          </a:xfrm>
          <a:custGeom>
            <a:rect b="b" l="l" r="r" t="t"/>
            <a:pathLst>
              <a:path extrusionOk="0" h="14966" w="60417">
                <a:moveTo>
                  <a:pt x="36721" y="0"/>
                </a:moveTo>
                <a:cubicBezTo>
                  <a:pt x="34577" y="0"/>
                  <a:pt x="32420" y="217"/>
                  <a:pt x="30293" y="356"/>
                </a:cubicBezTo>
                <a:cubicBezTo>
                  <a:pt x="27580" y="535"/>
                  <a:pt x="24884" y="709"/>
                  <a:pt x="22178" y="949"/>
                </a:cubicBezTo>
                <a:cubicBezTo>
                  <a:pt x="20689" y="1080"/>
                  <a:pt x="19025" y="1220"/>
                  <a:pt x="17398" y="1220"/>
                </a:cubicBezTo>
                <a:cubicBezTo>
                  <a:pt x="16340" y="1220"/>
                  <a:pt x="15297" y="1161"/>
                  <a:pt x="14328" y="1002"/>
                </a:cubicBezTo>
                <a:cubicBezTo>
                  <a:pt x="14250" y="989"/>
                  <a:pt x="14172" y="976"/>
                  <a:pt x="14096" y="961"/>
                </a:cubicBezTo>
                <a:cubicBezTo>
                  <a:pt x="13072" y="774"/>
                  <a:pt x="12057" y="694"/>
                  <a:pt x="11047" y="694"/>
                </a:cubicBezTo>
                <a:cubicBezTo>
                  <a:pt x="8841" y="694"/>
                  <a:pt x="6663" y="1078"/>
                  <a:pt x="4484" y="1574"/>
                </a:cubicBezTo>
                <a:cubicBezTo>
                  <a:pt x="2880" y="1940"/>
                  <a:pt x="1415" y="1917"/>
                  <a:pt x="0" y="2474"/>
                </a:cubicBezTo>
                <a:lnTo>
                  <a:pt x="0" y="11635"/>
                </a:lnTo>
                <a:cubicBezTo>
                  <a:pt x="853" y="12195"/>
                  <a:pt x="1397" y="12450"/>
                  <a:pt x="2711" y="12450"/>
                </a:cubicBezTo>
                <a:cubicBezTo>
                  <a:pt x="3096" y="12450"/>
                  <a:pt x="3441" y="12440"/>
                  <a:pt x="3763" y="12440"/>
                </a:cubicBezTo>
                <a:cubicBezTo>
                  <a:pt x="4707" y="12440"/>
                  <a:pt x="5451" y="12522"/>
                  <a:pt x="6408" y="13161"/>
                </a:cubicBezTo>
                <a:cubicBezTo>
                  <a:pt x="7165" y="13664"/>
                  <a:pt x="8429" y="14965"/>
                  <a:pt x="9478" y="14965"/>
                </a:cubicBezTo>
                <a:cubicBezTo>
                  <a:pt x="9534" y="14965"/>
                  <a:pt x="9589" y="14961"/>
                  <a:pt x="9643" y="14954"/>
                </a:cubicBezTo>
                <a:cubicBezTo>
                  <a:pt x="10276" y="14866"/>
                  <a:pt x="10256" y="14258"/>
                  <a:pt x="10874" y="14117"/>
                </a:cubicBezTo>
                <a:cubicBezTo>
                  <a:pt x="10950" y="14099"/>
                  <a:pt x="11026" y="14092"/>
                  <a:pt x="11101" y="14092"/>
                </a:cubicBezTo>
                <a:cubicBezTo>
                  <a:pt x="11477" y="14092"/>
                  <a:pt x="11842" y="14271"/>
                  <a:pt x="12208" y="14271"/>
                </a:cubicBezTo>
                <a:cubicBezTo>
                  <a:pt x="12348" y="14271"/>
                  <a:pt x="12488" y="14245"/>
                  <a:pt x="12629" y="14172"/>
                </a:cubicBezTo>
                <a:cubicBezTo>
                  <a:pt x="13098" y="13933"/>
                  <a:pt x="13274" y="13305"/>
                  <a:pt x="13746" y="13022"/>
                </a:cubicBezTo>
                <a:cubicBezTo>
                  <a:pt x="14175" y="12768"/>
                  <a:pt x="14797" y="12697"/>
                  <a:pt x="15246" y="12432"/>
                </a:cubicBezTo>
                <a:cubicBezTo>
                  <a:pt x="16210" y="11865"/>
                  <a:pt x="16820" y="10932"/>
                  <a:pt x="17962" y="10586"/>
                </a:cubicBezTo>
                <a:cubicBezTo>
                  <a:pt x="18452" y="10437"/>
                  <a:pt x="18927" y="10374"/>
                  <a:pt x="19390" y="10374"/>
                </a:cubicBezTo>
                <a:cubicBezTo>
                  <a:pt x="21193" y="10374"/>
                  <a:pt x="22824" y="11336"/>
                  <a:pt x="24493" y="11978"/>
                </a:cubicBezTo>
                <a:cubicBezTo>
                  <a:pt x="25036" y="12187"/>
                  <a:pt x="25702" y="12519"/>
                  <a:pt x="26312" y="12519"/>
                </a:cubicBezTo>
                <a:cubicBezTo>
                  <a:pt x="26328" y="12519"/>
                  <a:pt x="26344" y="12518"/>
                  <a:pt x="26359" y="12518"/>
                </a:cubicBezTo>
                <a:cubicBezTo>
                  <a:pt x="26915" y="12503"/>
                  <a:pt x="27383" y="12215"/>
                  <a:pt x="27950" y="12215"/>
                </a:cubicBezTo>
                <a:cubicBezTo>
                  <a:pt x="28034" y="12215"/>
                  <a:pt x="28119" y="12221"/>
                  <a:pt x="28207" y="12236"/>
                </a:cubicBezTo>
                <a:cubicBezTo>
                  <a:pt x="28804" y="12333"/>
                  <a:pt x="29113" y="12498"/>
                  <a:pt x="29586" y="12498"/>
                </a:cubicBezTo>
                <a:cubicBezTo>
                  <a:pt x="29725" y="12498"/>
                  <a:pt x="29877" y="12484"/>
                  <a:pt x="30056" y="12450"/>
                </a:cubicBezTo>
                <a:cubicBezTo>
                  <a:pt x="30545" y="12355"/>
                  <a:pt x="31037" y="12217"/>
                  <a:pt x="31559" y="12217"/>
                </a:cubicBezTo>
                <a:cubicBezTo>
                  <a:pt x="31673" y="12217"/>
                  <a:pt x="31788" y="12223"/>
                  <a:pt x="31904" y="12238"/>
                </a:cubicBezTo>
                <a:cubicBezTo>
                  <a:pt x="33185" y="12403"/>
                  <a:pt x="34360" y="13428"/>
                  <a:pt x="35662" y="13428"/>
                </a:cubicBezTo>
                <a:cubicBezTo>
                  <a:pt x="35693" y="13428"/>
                  <a:pt x="35724" y="13427"/>
                  <a:pt x="35755" y="13426"/>
                </a:cubicBezTo>
                <a:cubicBezTo>
                  <a:pt x="37078" y="13373"/>
                  <a:pt x="37520" y="11751"/>
                  <a:pt x="38836" y="11545"/>
                </a:cubicBezTo>
                <a:cubicBezTo>
                  <a:pt x="38929" y="11530"/>
                  <a:pt x="39020" y="11523"/>
                  <a:pt x="39109" y="11523"/>
                </a:cubicBezTo>
                <a:cubicBezTo>
                  <a:pt x="39577" y="11523"/>
                  <a:pt x="39992" y="11698"/>
                  <a:pt x="40459" y="11698"/>
                </a:cubicBezTo>
                <a:cubicBezTo>
                  <a:pt x="40533" y="11698"/>
                  <a:pt x="40608" y="11693"/>
                  <a:pt x="40684" y="11683"/>
                </a:cubicBezTo>
                <a:cubicBezTo>
                  <a:pt x="41196" y="11618"/>
                  <a:pt x="41948" y="11502"/>
                  <a:pt x="42374" y="11408"/>
                </a:cubicBezTo>
                <a:cubicBezTo>
                  <a:pt x="42921" y="11287"/>
                  <a:pt x="43309" y="10929"/>
                  <a:pt x="43920" y="10919"/>
                </a:cubicBezTo>
                <a:cubicBezTo>
                  <a:pt x="43939" y="10919"/>
                  <a:pt x="43957" y="10919"/>
                  <a:pt x="43976" y="10919"/>
                </a:cubicBezTo>
                <a:cubicBezTo>
                  <a:pt x="44669" y="10919"/>
                  <a:pt x="45138" y="11234"/>
                  <a:pt x="45710" y="11598"/>
                </a:cubicBezTo>
                <a:cubicBezTo>
                  <a:pt x="46751" y="12261"/>
                  <a:pt x="47863" y="13204"/>
                  <a:pt x="49076" y="13562"/>
                </a:cubicBezTo>
                <a:cubicBezTo>
                  <a:pt x="49352" y="13644"/>
                  <a:pt x="49572" y="13685"/>
                  <a:pt x="49760" y="13685"/>
                </a:cubicBezTo>
                <a:cubicBezTo>
                  <a:pt x="50192" y="13685"/>
                  <a:pt x="50461" y="13467"/>
                  <a:pt x="50872" y="13020"/>
                </a:cubicBezTo>
                <a:cubicBezTo>
                  <a:pt x="51328" y="12526"/>
                  <a:pt x="51780" y="12150"/>
                  <a:pt x="52375" y="11804"/>
                </a:cubicBezTo>
                <a:cubicBezTo>
                  <a:pt x="53341" y="11247"/>
                  <a:pt x="54325" y="10942"/>
                  <a:pt x="55413" y="10942"/>
                </a:cubicBezTo>
                <a:cubicBezTo>
                  <a:pt x="55609" y="10942"/>
                  <a:pt x="55808" y="10952"/>
                  <a:pt x="56011" y="10972"/>
                </a:cubicBezTo>
                <a:cubicBezTo>
                  <a:pt x="56621" y="11033"/>
                  <a:pt x="57090" y="11292"/>
                  <a:pt x="57647" y="11459"/>
                </a:cubicBezTo>
                <a:cubicBezTo>
                  <a:pt x="57871" y="11527"/>
                  <a:pt x="58057" y="11553"/>
                  <a:pt x="58225" y="11553"/>
                </a:cubicBezTo>
                <a:cubicBezTo>
                  <a:pt x="58609" y="11553"/>
                  <a:pt x="58907" y="11417"/>
                  <a:pt x="59385" y="11320"/>
                </a:cubicBezTo>
                <a:cubicBezTo>
                  <a:pt x="59481" y="11301"/>
                  <a:pt x="59580" y="11293"/>
                  <a:pt x="59682" y="11293"/>
                </a:cubicBezTo>
                <a:cubicBezTo>
                  <a:pt x="59915" y="11293"/>
                  <a:pt x="60163" y="11337"/>
                  <a:pt x="60416" y="11398"/>
                </a:cubicBezTo>
                <a:lnTo>
                  <a:pt x="60416" y="4809"/>
                </a:lnTo>
                <a:cubicBezTo>
                  <a:pt x="59665" y="4413"/>
                  <a:pt x="58807" y="4096"/>
                  <a:pt x="57993" y="3839"/>
                </a:cubicBezTo>
                <a:cubicBezTo>
                  <a:pt x="56021" y="3213"/>
                  <a:pt x="54092" y="2487"/>
                  <a:pt x="52029" y="2144"/>
                </a:cubicBezTo>
                <a:cubicBezTo>
                  <a:pt x="50057" y="1816"/>
                  <a:pt x="48151" y="1559"/>
                  <a:pt x="46212" y="1100"/>
                </a:cubicBezTo>
                <a:cubicBezTo>
                  <a:pt x="44298" y="646"/>
                  <a:pt x="42331" y="588"/>
                  <a:pt x="40394" y="270"/>
                </a:cubicBezTo>
                <a:cubicBezTo>
                  <a:pt x="39180" y="72"/>
                  <a:pt x="37953" y="0"/>
                  <a:pt x="36721" y="0"/>
                </a:cubicBezTo>
                <a:close/>
              </a:path>
            </a:pathLst>
          </a:custGeom>
          <a:solidFill>
            <a:srgbClr val="DDA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2157024"/>
            <a:ext cx="9143962" cy="1322316"/>
          </a:xfrm>
          <a:custGeom>
            <a:rect b="b" l="l" r="r" t="t"/>
            <a:pathLst>
              <a:path extrusionOk="0" h="15238" w="60417">
                <a:moveTo>
                  <a:pt x="34080" y="0"/>
                </a:moveTo>
                <a:cubicBezTo>
                  <a:pt x="33224" y="0"/>
                  <a:pt x="32372" y="27"/>
                  <a:pt x="31538" y="120"/>
                </a:cubicBezTo>
                <a:cubicBezTo>
                  <a:pt x="30051" y="287"/>
                  <a:pt x="28591" y="567"/>
                  <a:pt x="27121" y="814"/>
                </a:cubicBezTo>
                <a:cubicBezTo>
                  <a:pt x="26130" y="980"/>
                  <a:pt x="25134" y="1131"/>
                  <a:pt x="24120" y="1222"/>
                </a:cubicBezTo>
                <a:cubicBezTo>
                  <a:pt x="21684" y="1442"/>
                  <a:pt x="19314" y="1964"/>
                  <a:pt x="16863" y="2125"/>
                </a:cubicBezTo>
                <a:cubicBezTo>
                  <a:pt x="16023" y="2180"/>
                  <a:pt x="15176" y="2244"/>
                  <a:pt x="14328" y="2322"/>
                </a:cubicBezTo>
                <a:cubicBezTo>
                  <a:pt x="12856" y="2458"/>
                  <a:pt x="11386" y="2639"/>
                  <a:pt x="9948" y="2907"/>
                </a:cubicBezTo>
                <a:cubicBezTo>
                  <a:pt x="6663" y="3519"/>
                  <a:pt x="3190" y="3898"/>
                  <a:pt x="248" y="5461"/>
                </a:cubicBezTo>
                <a:cubicBezTo>
                  <a:pt x="164" y="5507"/>
                  <a:pt x="81" y="5552"/>
                  <a:pt x="0" y="5600"/>
                </a:cubicBezTo>
                <a:lnTo>
                  <a:pt x="0" y="11521"/>
                </a:lnTo>
                <a:cubicBezTo>
                  <a:pt x="240" y="11579"/>
                  <a:pt x="477" y="11652"/>
                  <a:pt x="707" y="11735"/>
                </a:cubicBezTo>
                <a:cubicBezTo>
                  <a:pt x="1420" y="11992"/>
                  <a:pt x="1957" y="12502"/>
                  <a:pt x="2636" y="12779"/>
                </a:cubicBezTo>
                <a:cubicBezTo>
                  <a:pt x="3901" y="13298"/>
                  <a:pt x="5185" y="12963"/>
                  <a:pt x="6413" y="13750"/>
                </a:cubicBezTo>
                <a:cubicBezTo>
                  <a:pt x="7290" y="14312"/>
                  <a:pt x="8210" y="15238"/>
                  <a:pt x="9338" y="15238"/>
                </a:cubicBezTo>
                <a:cubicBezTo>
                  <a:pt x="9439" y="15238"/>
                  <a:pt x="9541" y="15231"/>
                  <a:pt x="9646" y="15215"/>
                </a:cubicBezTo>
                <a:cubicBezTo>
                  <a:pt x="10251" y="15121"/>
                  <a:pt x="10675" y="14847"/>
                  <a:pt x="11340" y="14811"/>
                </a:cubicBezTo>
                <a:cubicBezTo>
                  <a:pt x="12165" y="14768"/>
                  <a:pt x="12336" y="14600"/>
                  <a:pt x="12974" y="14206"/>
                </a:cubicBezTo>
                <a:cubicBezTo>
                  <a:pt x="13932" y="13611"/>
                  <a:pt x="14717" y="13139"/>
                  <a:pt x="15589" y="12396"/>
                </a:cubicBezTo>
                <a:cubicBezTo>
                  <a:pt x="16456" y="11656"/>
                  <a:pt x="17560" y="11025"/>
                  <a:pt x="18768" y="11025"/>
                </a:cubicBezTo>
                <a:cubicBezTo>
                  <a:pt x="18910" y="11025"/>
                  <a:pt x="19053" y="11033"/>
                  <a:pt x="19198" y="11052"/>
                </a:cubicBezTo>
                <a:cubicBezTo>
                  <a:pt x="20295" y="11193"/>
                  <a:pt x="21737" y="11268"/>
                  <a:pt x="22814" y="11662"/>
                </a:cubicBezTo>
                <a:cubicBezTo>
                  <a:pt x="23936" y="12073"/>
                  <a:pt x="24884" y="12562"/>
                  <a:pt x="26054" y="12718"/>
                </a:cubicBezTo>
                <a:cubicBezTo>
                  <a:pt x="26604" y="12794"/>
                  <a:pt x="27272" y="12761"/>
                  <a:pt x="27819" y="12860"/>
                </a:cubicBezTo>
                <a:cubicBezTo>
                  <a:pt x="28348" y="12954"/>
                  <a:pt x="28769" y="13133"/>
                  <a:pt x="29307" y="13133"/>
                </a:cubicBezTo>
                <a:cubicBezTo>
                  <a:pt x="29375" y="13133"/>
                  <a:pt x="29444" y="13131"/>
                  <a:pt x="29516" y="13124"/>
                </a:cubicBezTo>
                <a:cubicBezTo>
                  <a:pt x="30311" y="13057"/>
                  <a:pt x="30980" y="12934"/>
                  <a:pt x="31670" y="12934"/>
                </a:cubicBezTo>
                <a:cubicBezTo>
                  <a:pt x="32135" y="12934"/>
                  <a:pt x="32609" y="12989"/>
                  <a:pt x="33137" y="13155"/>
                </a:cubicBezTo>
                <a:cubicBezTo>
                  <a:pt x="33727" y="13338"/>
                  <a:pt x="34290" y="13482"/>
                  <a:pt x="34831" y="13482"/>
                </a:cubicBezTo>
                <a:cubicBezTo>
                  <a:pt x="35369" y="13482"/>
                  <a:pt x="35887" y="13339"/>
                  <a:pt x="36390" y="12948"/>
                </a:cubicBezTo>
                <a:cubicBezTo>
                  <a:pt x="37148" y="12359"/>
                  <a:pt x="37593" y="11845"/>
                  <a:pt x="38332" y="11845"/>
                </a:cubicBezTo>
                <a:cubicBezTo>
                  <a:pt x="38585" y="11845"/>
                  <a:pt x="38874" y="11906"/>
                  <a:pt x="39222" y="12045"/>
                </a:cubicBezTo>
                <a:cubicBezTo>
                  <a:pt x="39890" y="12314"/>
                  <a:pt x="40742" y="12560"/>
                  <a:pt x="41540" y="12560"/>
                </a:cubicBezTo>
                <a:cubicBezTo>
                  <a:pt x="41895" y="12560"/>
                  <a:pt x="42240" y="12511"/>
                  <a:pt x="42553" y="12393"/>
                </a:cubicBezTo>
                <a:cubicBezTo>
                  <a:pt x="43268" y="12124"/>
                  <a:pt x="43821" y="11959"/>
                  <a:pt x="44420" y="11959"/>
                </a:cubicBezTo>
                <a:cubicBezTo>
                  <a:pt x="44847" y="11959"/>
                  <a:pt x="45298" y="12043"/>
                  <a:pt x="45846" y="12234"/>
                </a:cubicBezTo>
                <a:cubicBezTo>
                  <a:pt x="46872" y="12592"/>
                  <a:pt x="47906" y="13273"/>
                  <a:pt x="49003" y="13435"/>
                </a:cubicBezTo>
                <a:cubicBezTo>
                  <a:pt x="49206" y="13465"/>
                  <a:pt x="49393" y="13479"/>
                  <a:pt x="49567" y="13479"/>
                </a:cubicBezTo>
                <a:cubicBezTo>
                  <a:pt x="50609" y="13479"/>
                  <a:pt x="51194" y="12971"/>
                  <a:pt x="52004" y="12292"/>
                </a:cubicBezTo>
                <a:cubicBezTo>
                  <a:pt x="52420" y="11942"/>
                  <a:pt x="52965" y="11480"/>
                  <a:pt x="53472" y="11246"/>
                </a:cubicBezTo>
                <a:cubicBezTo>
                  <a:pt x="53712" y="11134"/>
                  <a:pt x="53905" y="11095"/>
                  <a:pt x="54084" y="11095"/>
                </a:cubicBezTo>
                <a:cubicBezTo>
                  <a:pt x="54415" y="11095"/>
                  <a:pt x="54699" y="11228"/>
                  <a:pt x="55146" y="11279"/>
                </a:cubicBezTo>
                <a:cubicBezTo>
                  <a:pt x="55217" y="11287"/>
                  <a:pt x="55281" y="11291"/>
                  <a:pt x="55340" y="11291"/>
                </a:cubicBezTo>
                <a:cubicBezTo>
                  <a:pt x="55810" y="11291"/>
                  <a:pt x="55970" y="11048"/>
                  <a:pt x="56548" y="10915"/>
                </a:cubicBezTo>
                <a:cubicBezTo>
                  <a:pt x="56701" y="10881"/>
                  <a:pt x="56838" y="10866"/>
                  <a:pt x="56965" y="10866"/>
                </a:cubicBezTo>
                <a:cubicBezTo>
                  <a:pt x="57472" y="10866"/>
                  <a:pt x="57814" y="11106"/>
                  <a:pt x="58341" y="11314"/>
                </a:cubicBezTo>
                <a:cubicBezTo>
                  <a:pt x="58931" y="11548"/>
                  <a:pt x="59672" y="11674"/>
                  <a:pt x="60416" y="11730"/>
                </a:cubicBezTo>
                <a:lnTo>
                  <a:pt x="60416" y="5355"/>
                </a:lnTo>
                <a:cubicBezTo>
                  <a:pt x="58351" y="3338"/>
                  <a:pt x="55723" y="1520"/>
                  <a:pt x="52690" y="1184"/>
                </a:cubicBezTo>
                <a:cubicBezTo>
                  <a:pt x="50738" y="970"/>
                  <a:pt x="48791" y="554"/>
                  <a:pt x="46835" y="395"/>
                </a:cubicBezTo>
                <a:cubicBezTo>
                  <a:pt x="46351" y="357"/>
                  <a:pt x="45866" y="332"/>
                  <a:pt x="45382" y="332"/>
                </a:cubicBezTo>
                <a:cubicBezTo>
                  <a:pt x="42847" y="332"/>
                  <a:pt x="40342" y="57"/>
                  <a:pt x="37809" y="57"/>
                </a:cubicBezTo>
                <a:cubicBezTo>
                  <a:pt x="37797" y="57"/>
                  <a:pt x="37786" y="57"/>
                  <a:pt x="37774" y="57"/>
                </a:cubicBezTo>
                <a:cubicBezTo>
                  <a:pt x="36562" y="57"/>
                  <a:pt x="35316" y="0"/>
                  <a:pt x="34080" y="0"/>
                </a:cubicBezTo>
                <a:close/>
              </a:path>
            </a:pathLst>
          </a:custGeom>
          <a:solidFill>
            <a:srgbClr val="B988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321450" y="102275"/>
            <a:ext cx="10119320" cy="3959884"/>
            <a:chOff x="-321450" y="102275"/>
            <a:chExt cx="10119320" cy="3959884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-321450" y="102275"/>
              <a:ext cx="10119320" cy="3959884"/>
              <a:chOff x="-321448" y="4840"/>
              <a:chExt cx="10119320" cy="3757719"/>
            </a:xfrm>
          </p:grpSpPr>
          <p:sp>
            <p:nvSpPr>
              <p:cNvPr id="15" name="Google Shape;15;p2"/>
              <p:cNvSpPr/>
              <p:nvPr/>
            </p:nvSpPr>
            <p:spPr>
              <a:xfrm flipH="1">
                <a:off x="-321448" y="4840"/>
                <a:ext cx="10119274" cy="3757657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" name="Google Shape;16;p2"/>
              <p:cNvGrpSpPr/>
              <p:nvPr/>
            </p:nvGrpSpPr>
            <p:grpSpPr>
              <a:xfrm>
                <a:off x="-224431" y="1701388"/>
                <a:ext cx="10022303" cy="2061172"/>
                <a:chOff x="-224431" y="1701388"/>
                <a:chExt cx="10022303" cy="2061172"/>
              </a:xfrm>
            </p:grpSpPr>
            <p:grpSp>
              <p:nvGrpSpPr>
                <p:cNvPr id="17" name="Google Shape;17;p2"/>
                <p:cNvGrpSpPr/>
                <p:nvPr/>
              </p:nvGrpSpPr>
              <p:grpSpPr>
                <a:xfrm flipH="1">
                  <a:off x="-224156" y="1982113"/>
                  <a:ext cx="10022028" cy="1780447"/>
                  <a:chOff x="725125" y="2905550"/>
                  <a:chExt cx="1814402" cy="289010"/>
                </a:xfrm>
              </p:grpSpPr>
              <p:sp>
                <p:nvSpPr>
                  <p:cNvPr id="18" name="Google Shape;18;p2"/>
                  <p:cNvSpPr/>
                  <p:nvPr/>
                </p:nvSpPr>
                <p:spPr>
                  <a:xfrm>
                    <a:off x="755874" y="2925851"/>
                    <a:ext cx="1783653" cy="268709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" name="Google Shape;49;p2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" name="Google Shape;50;p2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" name="Google Shape;51;p2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" name="Google Shape;52;p2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" name="Google Shape;53;p2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" name="Google Shape;55;p2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" name="Google Shape;56;p2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" name="Google Shape;57;p2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" name="Google Shape;58;p2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" name="Google Shape;59;p2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" name="Google Shape;60;p2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" name="Google Shape;94;p2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" name="Google Shape;95;p2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" name="Google Shape;96;p2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" name="Google Shape;97;p2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" name="Google Shape;98;p2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9" name="Google Shape;99;p2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0" name="Google Shape;100;p2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" name="Google Shape;101;p2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" name="Google Shape;102;p2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" name="Google Shape;106;p2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" name="Google Shape;107;p2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" name="Google Shape;108;p2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2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2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2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2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2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4" name="Google Shape;114;p2"/>
                <p:cNvGrpSpPr/>
                <p:nvPr/>
              </p:nvGrpSpPr>
              <p:grpSpPr>
                <a:xfrm>
                  <a:off x="-224431" y="1701388"/>
                  <a:ext cx="8145162" cy="1802018"/>
                  <a:chOff x="-224431" y="1701388"/>
                  <a:chExt cx="8145162" cy="1802018"/>
                </a:xfrm>
              </p:grpSpPr>
              <p:grpSp>
                <p:nvGrpSpPr>
                  <p:cNvPr id="115" name="Google Shape;115;p2"/>
                  <p:cNvGrpSpPr/>
                  <p:nvPr/>
                </p:nvGrpSpPr>
                <p:grpSpPr>
                  <a:xfrm>
                    <a:off x="-224431" y="1701388"/>
                    <a:ext cx="2826148" cy="1223742"/>
                    <a:chOff x="845281" y="1246472"/>
                    <a:chExt cx="429251" cy="185866"/>
                  </a:xfrm>
                </p:grpSpPr>
                <p:sp>
                  <p:nvSpPr>
                    <p:cNvPr id="116" name="Google Shape;116;p2"/>
                    <p:cNvSpPr/>
                    <p:nvPr/>
                  </p:nvSpPr>
                  <p:spPr>
                    <a:xfrm>
                      <a:off x="1161308" y="1306088"/>
                      <a:ext cx="113225" cy="126250"/>
                    </a:xfrm>
                    <a:custGeom>
                      <a:rect b="b" l="l" r="r" t="t"/>
                      <a:pathLst>
                        <a:path extrusionOk="0" h="5050" w="4529">
                          <a:moveTo>
                            <a:pt x="1597" y="1"/>
                          </a:moveTo>
                          <a:cubicBezTo>
                            <a:pt x="234" y="1"/>
                            <a:pt x="1" y="1743"/>
                            <a:pt x="376" y="2710"/>
                          </a:cubicBezTo>
                          <a:cubicBezTo>
                            <a:pt x="837" y="3903"/>
                            <a:pt x="1571" y="4660"/>
                            <a:pt x="2907" y="4990"/>
                          </a:cubicBezTo>
                          <a:cubicBezTo>
                            <a:pt x="3072" y="5031"/>
                            <a:pt x="3221" y="5050"/>
                            <a:pt x="3356" y="5050"/>
                          </a:cubicBezTo>
                          <a:cubicBezTo>
                            <a:pt x="4270" y="5050"/>
                            <a:pt x="4528" y="4175"/>
                            <a:pt x="4405" y="3301"/>
                          </a:cubicBezTo>
                          <a:cubicBezTo>
                            <a:pt x="4241" y="2120"/>
                            <a:pt x="3127" y="60"/>
                            <a:pt x="1664" y="2"/>
                          </a:cubicBezTo>
                          <a:cubicBezTo>
                            <a:pt x="1642" y="1"/>
                            <a:pt x="1619" y="1"/>
                            <a:pt x="1597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7" name="Google Shape;117;p2"/>
                    <p:cNvSpPr/>
                    <p:nvPr/>
                  </p:nvSpPr>
                  <p:spPr>
                    <a:xfrm>
                      <a:off x="1102922" y="1288776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8" name="Google Shape;118;p2"/>
                    <p:cNvSpPr/>
                    <p:nvPr/>
                  </p:nvSpPr>
                  <p:spPr>
                    <a:xfrm>
                      <a:off x="845281" y="1246472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9" name="Google Shape;119;p2"/>
                    <p:cNvSpPr/>
                    <p:nvPr/>
                  </p:nvSpPr>
                  <p:spPr>
                    <a:xfrm rot="-1748151">
                      <a:off x="964413" y="127593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20" name="Google Shape;120;p2"/>
                  <p:cNvGrpSpPr/>
                  <p:nvPr/>
                </p:nvGrpSpPr>
                <p:grpSpPr>
                  <a:xfrm>
                    <a:off x="5548957" y="2533786"/>
                    <a:ext cx="2371774" cy="969620"/>
                    <a:chOff x="835775" y="1269998"/>
                    <a:chExt cx="360239" cy="147269"/>
                  </a:xfrm>
                </p:grpSpPr>
                <p:sp>
                  <p:nvSpPr>
                    <p:cNvPr id="121" name="Google Shape;121;p2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2" name="Google Shape;122;p2"/>
                    <p:cNvSpPr/>
                    <p:nvPr/>
                  </p:nvSpPr>
                  <p:spPr>
                    <a:xfrm>
                      <a:off x="835775" y="1269998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3" name="Google Shape;123;p2"/>
                    <p:cNvSpPr/>
                    <p:nvPr/>
                  </p:nvSpPr>
                  <p:spPr>
                    <a:xfrm rot="-1748151">
                      <a:off x="1000971" y="1333150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24" name="Google Shape;124;p2"/>
            <p:cNvGrpSpPr/>
            <p:nvPr/>
          </p:nvGrpSpPr>
          <p:grpSpPr>
            <a:xfrm>
              <a:off x="-321446" y="749510"/>
              <a:ext cx="9938940" cy="2560218"/>
              <a:chOff x="600363" y="1058059"/>
              <a:chExt cx="1534118" cy="395120"/>
            </a:xfrm>
          </p:grpSpPr>
          <p:sp>
            <p:nvSpPr>
              <p:cNvPr id="125" name="Google Shape;125;p2"/>
              <p:cNvSpPr/>
              <p:nvPr/>
            </p:nvSpPr>
            <p:spPr>
              <a:xfrm>
                <a:off x="600363" y="1181856"/>
                <a:ext cx="30725" cy="28725"/>
              </a:xfrm>
              <a:custGeom>
                <a:rect b="b" l="l" r="r" t="t"/>
                <a:pathLst>
                  <a:path extrusionOk="0" h="1149" w="1229">
                    <a:moveTo>
                      <a:pt x="679" y="0"/>
                    </a:moveTo>
                    <a:cubicBezTo>
                      <a:pt x="232" y="0"/>
                      <a:pt x="0" y="1024"/>
                      <a:pt x="595" y="1142"/>
                    </a:cubicBezTo>
                    <a:cubicBezTo>
                      <a:pt x="620" y="1147"/>
                      <a:pt x="644" y="1149"/>
                      <a:pt x="667" y="1149"/>
                    </a:cubicBezTo>
                    <a:cubicBezTo>
                      <a:pt x="1088" y="1149"/>
                      <a:pt x="1228" y="382"/>
                      <a:pt x="963" y="133"/>
                    </a:cubicBezTo>
                    <a:cubicBezTo>
                      <a:pt x="863" y="40"/>
                      <a:pt x="767" y="0"/>
                      <a:pt x="67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1955898" y="1184183"/>
                <a:ext cx="54975" cy="30750"/>
              </a:xfrm>
              <a:custGeom>
                <a:rect b="b" l="l" r="r" t="t"/>
                <a:pathLst>
                  <a:path extrusionOk="0" h="1230" w="2199">
                    <a:moveTo>
                      <a:pt x="823" y="1"/>
                    </a:moveTo>
                    <a:cubicBezTo>
                      <a:pt x="1" y="1"/>
                      <a:pt x="271" y="1230"/>
                      <a:pt x="1109" y="1230"/>
                    </a:cubicBezTo>
                    <a:cubicBezTo>
                      <a:pt x="1150" y="1230"/>
                      <a:pt x="1192" y="1227"/>
                      <a:pt x="1235" y="1221"/>
                    </a:cubicBezTo>
                    <a:cubicBezTo>
                      <a:pt x="2198" y="1090"/>
                      <a:pt x="1528" y="43"/>
                      <a:pt x="880" y="3"/>
                    </a:cubicBezTo>
                    <a:cubicBezTo>
                      <a:pt x="860" y="2"/>
                      <a:pt x="841" y="1"/>
                      <a:pt x="82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1210322" y="1395554"/>
                <a:ext cx="71725" cy="57625"/>
              </a:xfrm>
              <a:custGeom>
                <a:rect b="b" l="l" r="r" t="t"/>
                <a:pathLst>
                  <a:path extrusionOk="0" h="2305" w="2869">
                    <a:moveTo>
                      <a:pt x="1491" y="0"/>
                    </a:moveTo>
                    <a:cubicBezTo>
                      <a:pt x="1071" y="0"/>
                      <a:pt x="659" y="159"/>
                      <a:pt x="438" y="506"/>
                    </a:cubicBezTo>
                    <a:cubicBezTo>
                      <a:pt x="1" y="1195"/>
                      <a:pt x="792" y="2305"/>
                      <a:pt x="1615" y="2305"/>
                    </a:cubicBezTo>
                    <a:cubicBezTo>
                      <a:pt x="1665" y="2305"/>
                      <a:pt x="1716" y="2300"/>
                      <a:pt x="1767" y="2292"/>
                    </a:cubicBezTo>
                    <a:cubicBezTo>
                      <a:pt x="2405" y="2178"/>
                      <a:pt x="2869" y="1621"/>
                      <a:pt x="2838" y="1011"/>
                    </a:cubicBezTo>
                    <a:cubicBezTo>
                      <a:pt x="2806" y="375"/>
                      <a:pt x="2138" y="0"/>
                      <a:pt x="1491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2017452" y="1287999"/>
                <a:ext cx="68450" cy="55400"/>
              </a:xfrm>
              <a:custGeom>
                <a:rect b="b" l="l" r="r" t="t"/>
                <a:pathLst>
                  <a:path extrusionOk="0" h="2216" w="2738">
                    <a:moveTo>
                      <a:pt x="1139" y="1"/>
                    </a:moveTo>
                    <a:cubicBezTo>
                      <a:pt x="519" y="1"/>
                      <a:pt x="1" y="469"/>
                      <a:pt x="296" y="1304"/>
                    </a:cubicBezTo>
                    <a:cubicBezTo>
                      <a:pt x="482" y="1828"/>
                      <a:pt x="1004" y="2136"/>
                      <a:pt x="1579" y="2204"/>
                    </a:cubicBezTo>
                    <a:cubicBezTo>
                      <a:pt x="1643" y="2212"/>
                      <a:pt x="1703" y="2215"/>
                      <a:pt x="1760" y="2215"/>
                    </a:cubicBezTo>
                    <a:cubicBezTo>
                      <a:pt x="2738" y="2215"/>
                      <a:pt x="2712" y="1151"/>
                      <a:pt x="2205" y="525"/>
                    </a:cubicBezTo>
                    <a:cubicBezTo>
                      <a:pt x="1915" y="168"/>
                      <a:pt x="1509" y="1"/>
                      <a:pt x="1139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848017" y="1087877"/>
                <a:ext cx="144775" cy="166800"/>
              </a:xfrm>
              <a:custGeom>
                <a:rect b="b" l="l" r="r" t="t"/>
                <a:pathLst>
                  <a:path extrusionOk="0" h="6672" w="5791">
                    <a:moveTo>
                      <a:pt x="3104" y="1"/>
                    </a:moveTo>
                    <a:cubicBezTo>
                      <a:pt x="2424" y="1"/>
                      <a:pt x="1729" y="184"/>
                      <a:pt x="1218" y="469"/>
                    </a:cubicBezTo>
                    <a:cubicBezTo>
                      <a:pt x="621" y="804"/>
                      <a:pt x="326" y="1361"/>
                      <a:pt x="238" y="1992"/>
                    </a:cubicBezTo>
                    <a:cubicBezTo>
                      <a:pt x="0" y="3628"/>
                      <a:pt x="1082" y="5903"/>
                      <a:pt x="2762" y="6569"/>
                    </a:cubicBezTo>
                    <a:cubicBezTo>
                      <a:pt x="2941" y="6639"/>
                      <a:pt x="3120" y="6671"/>
                      <a:pt x="3296" y="6671"/>
                    </a:cubicBezTo>
                    <a:cubicBezTo>
                      <a:pt x="4319" y="6671"/>
                      <a:pt x="5243" y="5589"/>
                      <a:pt x="5477" y="4705"/>
                    </a:cubicBezTo>
                    <a:cubicBezTo>
                      <a:pt x="5772" y="3591"/>
                      <a:pt x="5790" y="2047"/>
                      <a:pt x="5193" y="1011"/>
                    </a:cubicBezTo>
                    <a:cubicBezTo>
                      <a:pt x="4773" y="284"/>
                      <a:pt x="3950" y="1"/>
                      <a:pt x="310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739575" y="1082125"/>
                <a:ext cx="89850" cy="102350"/>
              </a:xfrm>
              <a:custGeom>
                <a:rect b="b" l="l" r="r" t="t"/>
                <a:pathLst>
                  <a:path extrusionOk="0" h="4094" w="3594">
                    <a:moveTo>
                      <a:pt x="2142" y="0"/>
                    </a:moveTo>
                    <a:cubicBezTo>
                      <a:pt x="1168" y="0"/>
                      <a:pt x="68" y="1107"/>
                      <a:pt x="38" y="1951"/>
                    </a:cubicBezTo>
                    <a:cubicBezTo>
                      <a:pt x="0" y="3047"/>
                      <a:pt x="857" y="4094"/>
                      <a:pt x="1997" y="4094"/>
                    </a:cubicBezTo>
                    <a:cubicBezTo>
                      <a:pt x="2169" y="4094"/>
                      <a:pt x="2347" y="4070"/>
                      <a:pt x="2529" y="4019"/>
                    </a:cubicBezTo>
                    <a:cubicBezTo>
                      <a:pt x="3485" y="3749"/>
                      <a:pt x="3593" y="2461"/>
                      <a:pt x="3497" y="1694"/>
                    </a:cubicBezTo>
                    <a:cubicBezTo>
                      <a:pt x="3442" y="1265"/>
                      <a:pt x="3323" y="774"/>
                      <a:pt x="3033" y="426"/>
                    </a:cubicBezTo>
                    <a:cubicBezTo>
                      <a:pt x="2781" y="125"/>
                      <a:pt x="2468" y="0"/>
                      <a:pt x="2142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661275" y="1073300"/>
                <a:ext cx="72325" cy="67350"/>
              </a:xfrm>
              <a:custGeom>
                <a:rect b="b" l="l" r="r" t="t"/>
                <a:pathLst>
                  <a:path extrusionOk="0" h="2694" w="2893">
                    <a:moveTo>
                      <a:pt x="1616" y="1"/>
                    </a:moveTo>
                    <a:cubicBezTo>
                      <a:pt x="586" y="1"/>
                      <a:pt x="1" y="2502"/>
                      <a:pt x="1561" y="2685"/>
                    </a:cubicBezTo>
                    <a:cubicBezTo>
                      <a:pt x="1611" y="2691"/>
                      <a:pt x="1658" y="2694"/>
                      <a:pt x="1704" y="2694"/>
                    </a:cubicBezTo>
                    <a:cubicBezTo>
                      <a:pt x="2837" y="2694"/>
                      <a:pt x="2893" y="992"/>
                      <a:pt x="2277" y="343"/>
                    </a:cubicBezTo>
                    <a:cubicBezTo>
                      <a:pt x="2048" y="102"/>
                      <a:pt x="1823" y="1"/>
                      <a:pt x="161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649975" y="1150425"/>
                <a:ext cx="42725" cy="22800"/>
              </a:xfrm>
              <a:custGeom>
                <a:rect b="b" l="l" r="r" t="t"/>
                <a:pathLst>
                  <a:path extrusionOk="0" h="912" w="1709">
                    <a:moveTo>
                      <a:pt x="855" y="0"/>
                    </a:moveTo>
                    <a:cubicBezTo>
                      <a:pt x="807" y="0"/>
                      <a:pt x="757" y="6"/>
                      <a:pt x="707" y="19"/>
                    </a:cubicBezTo>
                    <a:cubicBezTo>
                      <a:pt x="1" y="190"/>
                      <a:pt x="154" y="911"/>
                      <a:pt x="822" y="911"/>
                    </a:cubicBezTo>
                    <a:cubicBezTo>
                      <a:pt x="853" y="911"/>
                      <a:pt x="885" y="910"/>
                      <a:pt x="919" y="906"/>
                    </a:cubicBezTo>
                    <a:cubicBezTo>
                      <a:pt x="992" y="899"/>
                      <a:pt x="1065" y="884"/>
                      <a:pt x="1133" y="858"/>
                    </a:cubicBezTo>
                    <a:cubicBezTo>
                      <a:pt x="1708" y="637"/>
                      <a:pt x="1361" y="0"/>
                      <a:pt x="855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681150" y="1170450"/>
                <a:ext cx="74325" cy="62750"/>
              </a:xfrm>
              <a:custGeom>
                <a:rect b="b" l="l" r="r" t="t"/>
                <a:pathLst>
                  <a:path extrusionOk="0" h="2510" w="2973">
                    <a:moveTo>
                      <a:pt x="1589" y="0"/>
                    </a:moveTo>
                    <a:cubicBezTo>
                      <a:pt x="467" y="0"/>
                      <a:pt x="0" y="2509"/>
                      <a:pt x="1405" y="2509"/>
                    </a:cubicBezTo>
                    <a:cubicBezTo>
                      <a:pt x="1464" y="2509"/>
                      <a:pt x="1525" y="2505"/>
                      <a:pt x="1590" y="2496"/>
                    </a:cubicBezTo>
                    <a:cubicBezTo>
                      <a:pt x="2730" y="2337"/>
                      <a:pt x="2972" y="461"/>
                      <a:pt x="1880" y="55"/>
                    </a:cubicBezTo>
                    <a:cubicBezTo>
                      <a:pt x="1779" y="17"/>
                      <a:pt x="1682" y="0"/>
                      <a:pt x="158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779875" y="1200050"/>
                <a:ext cx="101700" cy="85525"/>
              </a:xfrm>
              <a:custGeom>
                <a:rect b="b" l="l" r="r" t="t"/>
                <a:pathLst>
                  <a:path extrusionOk="0" h="3421" w="4068">
                    <a:moveTo>
                      <a:pt x="1583" y="1"/>
                    </a:moveTo>
                    <a:cubicBezTo>
                      <a:pt x="765" y="1"/>
                      <a:pt x="33" y="369"/>
                      <a:pt x="20" y="1239"/>
                    </a:cubicBezTo>
                    <a:cubicBezTo>
                      <a:pt x="1" y="2357"/>
                      <a:pt x="926" y="3420"/>
                      <a:pt x="2014" y="3420"/>
                    </a:cubicBezTo>
                    <a:cubicBezTo>
                      <a:pt x="2332" y="3420"/>
                      <a:pt x="2663" y="3330"/>
                      <a:pt x="2988" y="3125"/>
                    </a:cubicBezTo>
                    <a:cubicBezTo>
                      <a:pt x="3750" y="2643"/>
                      <a:pt x="4067" y="1957"/>
                      <a:pt x="3750" y="1145"/>
                    </a:cubicBezTo>
                    <a:cubicBezTo>
                      <a:pt x="3474" y="441"/>
                      <a:pt x="2477" y="1"/>
                      <a:pt x="15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1011386" y="1087877"/>
                <a:ext cx="128175" cy="147900"/>
              </a:xfrm>
              <a:custGeom>
                <a:rect b="b" l="l" r="r" t="t"/>
                <a:pathLst>
                  <a:path extrusionOk="0" h="5916" w="5127">
                    <a:moveTo>
                      <a:pt x="2761" y="1"/>
                    </a:moveTo>
                    <a:cubicBezTo>
                      <a:pt x="762" y="1"/>
                      <a:pt x="0" y="2433"/>
                      <a:pt x="809" y="4323"/>
                    </a:cubicBezTo>
                    <a:cubicBezTo>
                      <a:pt x="1111" y="5027"/>
                      <a:pt x="1531" y="5916"/>
                      <a:pt x="2422" y="5916"/>
                    </a:cubicBezTo>
                    <a:cubicBezTo>
                      <a:pt x="2514" y="5916"/>
                      <a:pt x="2611" y="5907"/>
                      <a:pt x="2713" y="5887"/>
                    </a:cubicBezTo>
                    <a:cubicBezTo>
                      <a:pt x="4289" y="5574"/>
                      <a:pt x="5126" y="3456"/>
                      <a:pt x="5114" y="2122"/>
                    </a:cubicBezTo>
                    <a:cubicBezTo>
                      <a:pt x="5109" y="1451"/>
                      <a:pt x="4894" y="682"/>
                      <a:pt x="4201" y="359"/>
                    </a:cubicBezTo>
                    <a:cubicBezTo>
                      <a:pt x="3667" y="111"/>
                      <a:pt x="3186" y="1"/>
                      <a:pt x="276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1187025" y="1079925"/>
                <a:ext cx="121950" cy="87500"/>
              </a:xfrm>
              <a:custGeom>
                <a:rect b="b" l="l" r="r" t="t"/>
                <a:pathLst>
                  <a:path extrusionOk="0" h="3500" w="4878">
                    <a:moveTo>
                      <a:pt x="1290" y="1"/>
                    </a:moveTo>
                    <a:cubicBezTo>
                      <a:pt x="1183" y="1"/>
                      <a:pt x="1076" y="9"/>
                      <a:pt x="969" y="27"/>
                    </a:cubicBezTo>
                    <a:cubicBezTo>
                      <a:pt x="157" y="166"/>
                      <a:pt x="0" y="801"/>
                      <a:pt x="290" y="1462"/>
                    </a:cubicBezTo>
                    <a:cubicBezTo>
                      <a:pt x="687" y="2358"/>
                      <a:pt x="2061" y="3500"/>
                      <a:pt x="3248" y="3500"/>
                    </a:cubicBezTo>
                    <a:cubicBezTo>
                      <a:pt x="3433" y="3500"/>
                      <a:pt x="3614" y="3472"/>
                      <a:pt x="3785" y="3411"/>
                    </a:cubicBezTo>
                    <a:cubicBezTo>
                      <a:pt x="4877" y="3023"/>
                      <a:pt x="4322" y="1959"/>
                      <a:pt x="3780" y="1358"/>
                    </a:cubicBezTo>
                    <a:cubicBezTo>
                      <a:pt x="3194" y="704"/>
                      <a:pt x="2262" y="1"/>
                      <a:pt x="129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1552939" y="1058059"/>
                <a:ext cx="93475" cy="66650"/>
              </a:xfrm>
              <a:custGeom>
                <a:rect b="b" l="l" r="r" t="t"/>
                <a:pathLst>
                  <a:path extrusionOk="0" h="2666" w="3739">
                    <a:moveTo>
                      <a:pt x="1571" y="1"/>
                    </a:moveTo>
                    <a:cubicBezTo>
                      <a:pt x="725" y="1"/>
                      <a:pt x="0" y="433"/>
                      <a:pt x="281" y="1375"/>
                    </a:cubicBezTo>
                    <a:cubicBezTo>
                      <a:pt x="468" y="2005"/>
                      <a:pt x="1126" y="2454"/>
                      <a:pt x="1782" y="2610"/>
                    </a:cubicBezTo>
                    <a:cubicBezTo>
                      <a:pt x="1939" y="2648"/>
                      <a:pt x="2099" y="2666"/>
                      <a:pt x="2255" y="2666"/>
                    </a:cubicBezTo>
                    <a:cubicBezTo>
                      <a:pt x="3036" y="2666"/>
                      <a:pt x="3739" y="2211"/>
                      <a:pt x="3615" y="1352"/>
                    </a:cubicBezTo>
                    <a:cubicBezTo>
                      <a:pt x="3489" y="481"/>
                      <a:pt x="2463" y="1"/>
                      <a:pt x="157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1323250" y="1060750"/>
                <a:ext cx="152175" cy="104500"/>
              </a:xfrm>
              <a:custGeom>
                <a:rect b="b" l="l" r="r" t="t"/>
                <a:pathLst>
                  <a:path extrusionOk="0" h="4180" w="6087">
                    <a:moveTo>
                      <a:pt x="1613" y="0"/>
                    </a:moveTo>
                    <a:cubicBezTo>
                      <a:pt x="735" y="0"/>
                      <a:pt x="24" y="472"/>
                      <a:pt x="11" y="1720"/>
                    </a:cubicBezTo>
                    <a:cubicBezTo>
                      <a:pt x="1" y="2718"/>
                      <a:pt x="349" y="3669"/>
                      <a:pt x="1453" y="4060"/>
                    </a:cubicBezTo>
                    <a:cubicBezTo>
                      <a:pt x="1686" y="4142"/>
                      <a:pt x="1950" y="4179"/>
                      <a:pt x="2225" y="4179"/>
                    </a:cubicBezTo>
                    <a:cubicBezTo>
                      <a:pt x="3003" y="4179"/>
                      <a:pt x="3869" y="3883"/>
                      <a:pt x="4383" y="3475"/>
                    </a:cubicBezTo>
                    <a:cubicBezTo>
                      <a:pt x="6086" y="2121"/>
                      <a:pt x="3475" y="0"/>
                      <a:pt x="161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1607367" y="1110468"/>
                <a:ext cx="118350" cy="95200"/>
              </a:xfrm>
              <a:custGeom>
                <a:rect b="b" l="l" r="r" t="t"/>
                <a:pathLst>
                  <a:path extrusionOk="0" h="3808" w="4734">
                    <a:moveTo>
                      <a:pt x="2810" y="1"/>
                    </a:moveTo>
                    <a:cubicBezTo>
                      <a:pt x="1969" y="1"/>
                      <a:pt x="1068" y="431"/>
                      <a:pt x="679" y="1044"/>
                    </a:cubicBezTo>
                    <a:cubicBezTo>
                      <a:pt x="111" y="1936"/>
                      <a:pt x="0" y="3474"/>
                      <a:pt x="1360" y="3747"/>
                    </a:cubicBezTo>
                    <a:cubicBezTo>
                      <a:pt x="1561" y="3787"/>
                      <a:pt x="1766" y="3807"/>
                      <a:pt x="1970" y="3807"/>
                    </a:cubicBezTo>
                    <a:cubicBezTo>
                      <a:pt x="2708" y="3807"/>
                      <a:pt x="3435" y="3545"/>
                      <a:pt x="3916" y="3036"/>
                    </a:cubicBezTo>
                    <a:cubicBezTo>
                      <a:pt x="4438" y="2483"/>
                      <a:pt x="4733" y="1386"/>
                      <a:pt x="4285" y="711"/>
                    </a:cubicBezTo>
                    <a:cubicBezTo>
                      <a:pt x="3951" y="210"/>
                      <a:pt x="3395" y="1"/>
                      <a:pt x="281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024106" y="1164014"/>
                <a:ext cx="110375" cy="105600"/>
              </a:xfrm>
              <a:custGeom>
                <a:rect b="b" l="l" r="r" t="t"/>
                <a:pathLst>
                  <a:path extrusionOk="0" h="4224" w="4415">
                    <a:moveTo>
                      <a:pt x="2032" y="1"/>
                    </a:moveTo>
                    <a:cubicBezTo>
                      <a:pt x="798" y="1"/>
                      <a:pt x="0" y="1186"/>
                      <a:pt x="40" y="2304"/>
                    </a:cubicBezTo>
                    <a:cubicBezTo>
                      <a:pt x="56" y="2761"/>
                      <a:pt x="209" y="3212"/>
                      <a:pt x="542" y="3550"/>
                    </a:cubicBezTo>
                    <a:cubicBezTo>
                      <a:pt x="1004" y="4020"/>
                      <a:pt x="1550" y="4224"/>
                      <a:pt x="2083" y="4224"/>
                    </a:cubicBezTo>
                    <a:cubicBezTo>
                      <a:pt x="3284" y="4224"/>
                      <a:pt x="4414" y="3186"/>
                      <a:pt x="4332" y="1828"/>
                    </a:cubicBezTo>
                    <a:cubicBezTo>
                      <a:pt x="4269" y="789"/>
                      <a:pt x="3309" y="138"/>
                      <a:pt x="2267" y="15"/>
                    </a:cubicBezTo>
                    <a:cubicBezTo>
                      <a:pt x="2187" y="5"/>
                      <a:pt x="2109" y="1"/>
                      <a:pt x="2032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1728437" y="1167171"/>
                <a:ext cx="120600" cy="89575"/>
              </a:xfrm>
              <a:custGeom>
                <a:rect b="b" l="l" r="r" t="t"/>
                <a:pathLst>
                  <a:path extrusionOk="0" h="3583" w="4824">
                    <a:moveTo>
                      <a:pt x="1926" y="1"/>
                    </a:moveTo>
                    <a:cubicBezTo>
                      <a:pt x="0" y="1"/>
                      <a:pt x="378" y="3583"/>
                      <a:pt x="2485" y="3583"/>
                    </a:cubicBezTo>
                    <a:cubicBezTo>
                      <a:pt x="2670" y="3583"/>
                      <a:pt x="2868" y="3555"/>
                      <a:pt x="3078" y="3496"/>
                    </a:cubicBezTo>
                    <a:cubicBezTo>
                      <a:pt x="4823" y="2999"/>
                      <a:pt x="3595" y="263"/>
                      <a:pt x="2231" y="28"/>
                    </a:cubicBezTo>
                    <a:cubicBezTo>
                      <a:pt x="2124" y="10"/>
                      <a:pt x="2022" y="1"/>
                      <a:pt x="192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1472457" y="1082394"/>
                <a:ext cx="89550" cy="73925"/>
              </a:xfrm>
              <a:custGeom>
                <a:rect b="b" l="l" r="r" t="t"/>
                <a:pathLst>
                  <a:path extrusionOk="0" h="2957" w="3582">
                    <a:moveTo>
                      <a:pt x="1726" y="0"/>
                    </a:moveTo>
                    <a:cubicBezTo>
                      <a:pt x="282" y="0"/>
                      <a:pt x="1" y="2892"/>
                      <a:pt x="1532" y="2956"/>
                    </a:cubicBezTo>
                    <a:cubicBezTo>
                      <a:pt x="1551" y="2956"/>
                      <a:pt x="1571" y="2957"/>
                      <a:pt x="1589" y="2957"/>
                    </a:cubicBezTo>
                    <a:cubicBezTo>
                      <a:pt x="3171" y="2957"/>
                      <a:pt x="3582" y="172"/>
                      <a:pt x="1832" y="5"/>
                    </a:cubicBezTo>
                    <a:cubicBezTo>
                      <a:pt x="1796" y="2"/>
                      <a:pt x="1761" y="0"/>
                      <a:pt x="1726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1885810" y="1193852"/>
                <a:ext cx="90150" cy="70975"/>
              </a:xfrm>
              <a:custGeom>
                <a:rect b="b" l="l" r="r" t="t"/>
                <a:pathLst>
                  <a:path extrusionOk="0" h="2839" w="3606">
                    <a:moveTo>
                      <a:pt x="1383" y="1"/>
                    </a:moveTo>
                    <a:cubicBezTo>
                      <a:pt x="628" y="1"/>
                      <a:pt x="1" y="615"/>
                      <a:pt x="171" y="1536"/>
                    </a:cubicBezTo>
                    <a:cubicBezTo>
                      <a:pt x="320" y="2339"/>
                      <a:pt x="918" y="2839"/>
                      <a:pt x="1642" y="2839"/>
                    </a:cubicBezTo>
                    <a:cubicBezTo>
                      <a:pt x="1910" y="2839"/>
                      <a:pt x="2195" y="2770"/>
                      <a:pt x="2481" y="2623"/>
                    </a:cubicBezTo>
                    <a:cubicBezTo>
                      <a:pt x="3606" y="2048"/>
                      <a:pt x="3071" y="823"/>
                      <a:pt x="2254" y="278"/>
                    </a:cubicBezTo>
                    <a:cubicBezTo>
                      <a:pt x="1969" y="88"/>
                      <a:pt x="1667" y="1"/>
                      <a:pt x="13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4" name="Google Shape;144;p2"/>
          <p:cNvSpPr txBox="1"/>
          <p:nvPr>
            <p:ph idx="1" type="subTitle"/>
          </p:nvPr>
        </p:nvSpPr>
        <p:spPr>
          <a:xfrm>
            <a:off x="1996350" y="4192298"/>
            <a:ext cx="51513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"/>
          <p:cNvSpPr txBox="1"/>
          <p:nvPr>
            <p:ph type="title"/>
          </p:nvPr>
        </p:nvSpPr>
        <p:spPr>
          <a:xfrm>
            <a:off x="1996350" y="1433022"/>
            <a:ext cx="5151300" cy="18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6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46" name="Google Shape;146;p2"/>
          <p:cNvGrpSpPr/>
          <p:nvPr/>
        </p:nvGrpSpPr>
        <p:grpSpPr>
          <a:xfrm>
            <a:off x="7989211" y="2319335"/>
            <a:ext cx="497365" cy="375742"/>
            <a:chOff x="171686" y="1595997"/>
            <a:chExt cx="497365" cy="375742"/>
          </a:xfrm>
        </p:grpSpPr>
        <p:sp>
          <p:nvSpPr>
            <p:cNvPr id="147" name="Google Shape;147;p2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" name="Google Shape;163;p2"/>
          <p:cNvGrpSpPr/>
          <p:nvPr/>
        </p:nvGrpSpPr>
        <p:grpSpPr>
          <a:xfrm>
            <a:off x="7568273" y="1208067"/>
            <a:ext cx="337223" cy="378904"/>
            <a:chOff x="2734285" y="1423430"/>
            <a:chExt cx="337223" cy="378904"/>
          </a:xfrm>
        </p:grpSpPr>
        <p:sp>
          <p:nvSpPr>
            <p:cNvPr id="164" name="Google Shape;164;p2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2"/>
          <p:cNvSpPr/>
          <p:nvPr/>
        </p:nvSpPr>
        <p:spPr>
          <a:xfrm rot="-243966">
            <a:off x="-518419" y="-1235799"/>
            <a:ext cx="10055166" cy="2057633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" name="Google Shape;167;p2"/>
          <p:cNvGrpSpPr/>
          <p:nvPr/>
        </p:nvGrpSpPr>
        <p:grpSpPr>
          <a:xfrm rot="-243977">
            <a:off x="-478746" y="-375260"/>
            <a:ext cx="9958820" cy="1384500"/>
            <a:chOff x="725125" y="2905550"/>
            <a:chExt cx="1814450" cy="289000"/>
          </a:xfrm>
        </p:grpSpPr>
        <p:sp>
          <p:nvSpPr>
            <p:cNvPr id="168" name="Google Shape;168;p2"/>
            <p:cNvSpPr/>
            <p:nvPr/>
          </p:nvSpPr>
          <p:spPr>
            <a:xfrm>
              <a:off x="740450" y="2934375"/>
              <a:ext cx="1799125" cy="260175"/>
            </a:xfrm>
            <a:custGeom>
              <a:rect b="b" l="l" r="r" t="t"/>
              <a:pathLst>
                <a:path extrusionOk="0" h="10407" w="71965">
                  <a:moveTo>
                    <a:pt x="60446" y="0"/>
                  </a:moveTo>
                  <a:cubicBezTo>
                    <a:pt x="58888" y="0"/>
                    <a:pt x="58057" y="2643"/>
                    <a:pt x="57183" y="3462"/>
                  </a:cubicBezTo>
                  <a:cubicBezTo>
                    <a:pt x="56258" y="4332"/>
                    <a:pt x="54785" y="4209"/>
                    <a:pt x="53658" y="4821"/>
                  </a:cubicBezTo>
                  <a:cubicBezTo>
                    <a:pt x="52798" y="5291"/>
                    <a:pt x="52175" y="6044"/>
                    <a:pt x="51323" y="6453"/>
                  </a:cubicBezTo>
                  <a:cubicBezTo>
                    <a:pt x="50912" y="6649"/>
                    <a:pt x="50489" y="6713"/>
                    <a:pt x="50061" y="6713"/>
                  </a:cubicBezTo>
                  <a:cubicBezTo>
                    <a:pt x="49288" y="6713"/>
                    <a:pt x="48500" y="6506"/>
                    <a:pt x="47742" y="6506"/>
                  </a:cubicBezTo>
                  <a:cubicBezTo>
                    <a:pt x="47212" y="6506"/>
                    <a:pt x="46697" y="6607"/>
                    <a:pt x="46212" y="6950"/>
                  </a:cubicBezTo>
                  <a:cubicBezTo>
                    <a:pt x="45518" y="7439"/>
                    <a:pt x="45284" y="8281"/>
                    <a:pt x="44658" y="8717"/>
                  </a:cubicBezTo>
                  <a:cubicBezTo>
                    <a:pt x="44433" y="8874"/>
                    <a:pt x="44230" y="8935"/>
                    <a:pt x="44036" y="8935"/>
                  </a:cubicBezTo>
                  <a:cubicBezTo>
                    <a:pt x="43670" y="8935"/>
                    <a:pt x="43331" y="8721"/>
                    <a:pt x="42923" y="8528"/>
                  </a:cubicBezTo>
                  <a:cubicBezTo>
                    <a:pt x="42585" y="8369"/>
                    <a:pt x="42273" y="8323"/>
                    <a:pt x="41975" y="8323"/>
                  </a:cubicBezTo>
                  <a:cubicBezTo>
                    <a:pt x="41574" y="8323"/>
                    <a:pt x="41196" y="8406"/>
                    <a:pt x="40804" y="8406"/>
                  </a:cubicBezTo>
                  <a:cubicBezTo>
                    <a:pt x="40436" y="8406"/>
                    <a:pt x="40057" y="8333"/>
                    <a:pt x="39635" y="8049"/>
                  </a:cubicBezTo>
                  <a:cubicBezTo>
                    <a:pt x="38926" y="7573"/>
                    <a:pt x="38753" y="7292"/>
                    <a:pt x="37857" y="7292"/>
                  </a:cubicBezTo>
                  <a:cubicBezTo>
                    <a:pt x="37842" y="7292"/>
                    <a:pt x="37826" y="7293"/>
                    <a:pt x="37809" y="7293"/>
                  </a:cubicBezTo>
                  <a:cubicBezTo>
                    <a:pt x="37786" y="7293"/>
                    <a:pt x="37763" y="7293"/>
                    <a:pt x="37740" y="7293"/>
                  </a:cubicBezTo>
                  <a:cubicBezTo>
                    <a:pt x="37076" y="7293"/>
                    <a:pt x="36673" y="7151"/>
                    <a:pt x="36044" y="6829"/>
                  </a:cubicBezTo>
                  <a:cubicBezTo>
                    <a:pt x="35095" y="6346"/>
                    <a:pt x="34209" y="5971"/>
                    <a:pt x="33257" y="5971"/>
                  </a:cubicBezTo>
                  <a:cubicBezTo>
                    <a:pt x="32716" y="5971"/>
                    <a:pt x="32155" y="6092"/>
                    <a:pt x="31548" y="6382"/>
                  </a:cubicBezTo>
                  <a:cubicBezTo>
                    <a:pt x="30983" y="6653"/>
                    <a:pt x="30662" y="6814"/>
                    <a:pt x="30215" y="6814"/>
                  </a:cubicBezTo>
                  <a:cubicBezTo>
                    <a:pt x="30028" y="6814"/>
                    <a:pt x="29819" y="6786"/>
                    <a:pt x="29561" y="6725"/>
                  </a:cubicBezTo>
                  <a:cubicBezTo>
                    <a:pt x="29199" y="6642"/>
                    <a:pt x="28911" y="6584"/>
                    <a:pt x="28629" y="6584"/>
                  </a:cubicBezTo>
                  <a:cubicBezTo>
                    <a:pt x="28307" y="6584"/>
                    <a:pt x="27993" y="6660"/>
                    <a:pt x="27584" y="6864"/>
                  </a:cubicBezTo>
                  <a:cubicBezTo>
                    <a:pt x="26906" y="7204"/>
                    <a:pt x="26354" y="7641"/>
                    <a:pt x="25781" y="8052"/>
                  </a:cubicBezTo>
                  <a:cubicBezTo>
                    <a:pt x="25474" y="8273"/>
                    <a:pt x="25285" y="8336"/>
                    <a:pt x="25064" y="8336"/>
                  </a:cubicBezTo>
                  <a:cubicBezTo>
                    <a:pt x="24869" y="8336"/>
                    <a:pt x="24650" y="8288"/>
                    <a:pt x="24304" y="8256"/>
                  </a:cubicBezTo>
                  <a:cubicBezTo>
                    <a:pt x="24212" y="8247"/>
                    <a:pt x="24121" y="8243"/>
                    <a:pt x="24031" y="8243"/>
                  </a:cubicBezTo>
                  <a:cubicBezTo>
                    <a:pt x="23439" y="8243"/>
                    <a:pt x="22874" y="8422"/>
                    <a:pt x="22349" y="8685"/>
                  </a:cubicBezTo>
                  <a:cubicBezTo>
                    <a:pt x="21815" y="8953"/>
                    <a:pt x="21194" y="9567"/>
                    <a:pt x="20539" y="9567"/>
                  </a:cubicBezTo>
                  <a:cubicBezTo>
                    <a:pt x="20504" y="9567"/>
                    <a:pt x="20470" y="9566"/>
                    <a:pt x="20435" y="9562"/>
                  </a:cubicBezTo>
                  <a:cubicBezTo>
                    <a:pt x="20067" y="9524"/>
                    <a:pt x="19901" y="9199"/>
                    <a:pt x="19558" y="9146"/>
                  </a:cubicBezTo>
                  <a:cubicBezTo>
                    <a:pt x="19526" y="9141"/>
                    <a:pt x="19494" y="9139"/>
                    <a:pt x="19464" y="9139"/>
                  </a:cubicBezTo>
                  <a:cubicBezTo>
                    <a:pt x="19229" y="9139"/>
                    <a:pt x="19046" y="9276"/>
                    <a:pt x="18834" y="9290"/>
                  </a:cubicBezTo>
                  <a:cubicBezTo>
                    <a:pt x="18781" y="9293"/>
                    <a:pt x="18727" y="9294"/>
                    <a:pt x="18674" y="9294"/>
                  </a:cubicBezTo>
                  <a:cubicBezTo>
                    <a:pt x="18126" y="9294"/>
                    <a:pt x="17583" y="9137"/>
                    <a:pt x="17218" y="8740"/>
                  </a:cubicBezTo>
                  <a:cubicBezTo>
                    <a:pt x="16643" y="8112"/>
                    <a:pt x="16487" y="7419"/>
                    <a:pt x="15528" y="7151"/>
                  </a:cubicBezTo>
                  <a:cubicBezTo>
                    <a:pt x="14782" y="6945"/>
                    <a:pt x="14260" y="6867"/>
                    <a:pt x="13554" y="6471"/>
                  </a:cubicBezTo>
                  <a:cubicBezTo>
                    <a:pt x="12775" y="6032"/>
                    <a:pt x="11993" y="5676"/>
                    <a:pt x="11090" y="5644"/>
                  </a:cubicBezTo>
                  <a:cubicBezTo>
                    <a:pt x="11058" y="5642"/>
                    <a:pt x="11027" y="5642"/>
                    <a:pt x="10995" y="5642"/>
                  </a:cubicBezTo>
                  <a:cubicBezTo>
                    <a:pt x="10343" y="5642"/>
                    <a:pt x="9731" y="5853"/>
                    <a:pt x="9129" y="5853"/>
                  </a:cubicBezTo>
                  <a:cubicBezTo>
                    <a:pt x="9125" y="5853"/>
                    <a:pt x="9122" y="5853"/>
                    <a:pt x="9118" y="5853"/>
                  </a:cubicBezTo>
                  <a:cubicBezTo>
                    <a:pt x="8551" y="5850"/>
                    <a:pt x="8001" y="5540"/>
                    <a:pt x="7494" y="5389"/>
                  </a:cubicBezTo>
                  <a:cubicBezTo>
                    <a:pt x="6932" y="5222"/>
                    <a:pt x="6352" y="5270"/>
                    <a:pt x="5760" y="5169"/>
                  </a:cubicBezTo>
                  <a:cubicBezTo>
                    <a:pt x="4375" y="4930"/>
                    <a:pt x="3619" y="3619"/>
                    <a:pt x="2325" y="3314"/>
                  </a:cubicBezTo>
                  <a:cubicBezTo>
                    <a:pt x="1432" y="3104"/>
                    <a:pt x="719" y="2895"/>
                    <a:pt x="0" y="2444"/>
                  </a:cubicBezTo>
                  <a:lnTo>
                    <a:pt x="0" y="2444"/>
                  </a:lnTo>
                  <a:lnTo>
                    <a:pt x="33" y="3087"/>
                  </a:lnTo>
                  <a:cubicBezTo>
                    <a:pt x="1281" y="4925"/>
                    <a:pt x="4128" y="7068"/>
                    <a:pt x="6466" y="7260"/>
                  </a:cubicBezTo>
                  <a:cubicBezTo>
                    <a:pt x="6639" y="7274"/>
                    <a:pt x="6816" y="7280"/>
                    <a:pt x="6996" y="7280"/>
                  </a:cubicBezTo>
                  <a:cubicBezTo>
                    <a:pt x="7867" y="7280"/>
                    <a:pt x="8809" y="7142"/>
                    <a:pt x="9693" y="7142"/>
                  </a:cubicBezTo>
                  <a:cubicBezTo>
                    <a:pt x="10014" y="7142"/>
                    <a:pt x="10327" y="7160"/>
                    <a:pt x="10626" y="7209"/>
                  </a:cubicBezTo>
                  <a:cubicBezTo>
                    <a:pt x="12248" y="7477"/>
                    <a:pt x="13614" y="8591"/>
                    <a:pt x="15115" y="9191"/>
                  </a:cubicBezTo>
                  <a:cubicBezTo>
                    <a:pt x="16943" y="9920"/>
                    <a:pt x="18733" y="10392"/>
                    <a:pt x="20738" y="10399"/>
                  </a:cubicBezTo>
                  <a:cubicBezTo>
                    <a:pt x="21105" y="10400"/>
                    <a:pt x="21479" y="10407"/>
                    <a:pt x="21854" y="10407"/>
                  </a:cubicBezTo>
                  <a:cubicBezTo>
                    <a:pt x="22563" y="10407"/>
                    <a:pt x="23277" y="10383"/>
                    <a:pt x="23961" y="10253"/>
                  </a:cubicBezTo>
                  <a:cubicBezTo>
                    <a:pt x="24921" y="10069"/>
                    <a:pt x="25812" y="9648"/>
                    <a:pt x="26767" y="9431"/>
                  </a:cubicBezTo>
                  <a:cubicBezTo>
                    <a:pt x="28516" y="9037"/>
                    <a:pt x="30434" y="8721"/>
                    <a:pt x="32294" y="8721"/>
                  </a:cubicBezTo>
                  <a:cubicBezTo>
                    <a:pt x="32861" y="8721"/>
                    <a:pt x="33422" y="8750"/>
                    <a:pt x="33972" y="8816"/>
                  </a:cubicBezTo>
                  <a:cubicBezTo>
                    <a:pt x="36498" y="9116"/>
                    <a:pt x="38977" y="9769"/>
                    <a:pt x="41494" y="10069"/>
                  </a:cubicBezTo>
                  <a:cubicBezTo>
                    <a:pt x="42161" y="10148"/>
                    <a:pt x="42846" y="10188"/>
                    <a:pt x="43538" y="10188"/>
                  </a:cubicBezTo>
                  <a:cubicBezTo>
                    <a:pt x="45517" y="10188"/>
                    <a:pt x="47546" y="9859"/>
                    <a:pt x="49331" y="9164"/>
                  </a:cubicBezTo>
                  <a:cubicBezTo>
                    <a:pt x="52266" y="8019"/>
                    <a:pt x="55138" y="6531"/>
                    <a:pt x="58146" y="5525"/>
                  </a:cubicBezTo>
                  <a:cubicBezTo>
                    <a:pt x="60955" y="4587"/>
                    <a:pt x="63765" y="4110"/>
                    <a:pt x="66735" y="3969"/>
                  </a:cubicBezTo>
                  <a:cubicBezTo>
                    <a:pt x="66866" y="3963"/>
                    <a:pt x="66997" y="3960"/>
                    <a:pt x="67128" y="3960"/>
                  </a:cubicBezTo>
                  <a:cubicBezTo>
                    <a:pt x="68746" y="3960"/>
                    <a:pt x="70305" y="4419"/>
                    <a:pt x="71862" y="4419"/>
                  </a:cubicBezTo>
                  <a:cubicBezTo>
                    <a:pt x="71897" y="4419"/>
                    <a:pt x="71931" y="4418"/>
                    <a:pt x="71965" y="4418"/>
                  </a:cubicBezTo>
                  <a:lnTo>
                    <a:pt x="71882" y="2797"/>
                  </a:lnTo>
                  <a:cubicBezTo>
                    <a:pt x="71865" y="2797"/>
                    <a:pt x="71849" y="2797"/>
                    <a:pt x="71833" y="2797"/>
                  </a:cubicBezTo>
                  <a:cubicBezTo>
                    <a:pt x="71688" y="2797"/>
                    <a:pt x="71546" y="2777"/>
                    <a:pt x="71405" y="2741"/>
                  </a:cubicBezTo>
                  <a:cubicBezTo>
                    <a:pt x="71087" y="2650"/>
                    <a:pt x="70934" y="2416"/>
                    <a:pt x="70601" y="2348"/>
                  </a:cubicBezTo>
                  <a:cubicBezTo>
                    <a:pt x="70519" y="2330"/>
                    <a:pt x="70429" y="2324"/>
                    <a:pt x="70336" y="2324"/>
                  </a:cubicBezTo>
                  <a:cubicBezTo>
                    <a:pt x="70133" y="2324"/>
                    <a:pt x="69918" y="2354"/>
                    <a:pt x="69741" y="2363"/>
                  </a:cubicBezTo>
                  <a:cubicBezTo>
                    <a:pt x="69671" y="2366"/>
                    <a:pt x="69605" y="2368"/>
                    <a:pt x="69544" y="2368"/>
                  </a:cubicBezTo>
                  <a:cubicBezTo>
                    <a:pt x="69055" y="2368"/>
                    <a:pt x="68812" y="2268"/>
                    <a:pt x="68266" y="2058"/>
                  </a:cubicBezTo>
                  <a:cubicBezTo>
                    <a:pt x="68008" y="1956"/>
                    <a:pt x="67813" y="1919"/>
                    <a:pt x="67641" y="1919"/>
                  </a:cubicBezTo>
                  <a:cubicBezTo>
                    <a:pt x="67301" y="1919"/>
                    <a:pt x="67052" y="2065"/>
                    <a:pt x="66586" y="2144"/>
                  </a:cubicBezTo>
                  <a:cubicBezTo>
                    <a:pt x="66487" y="2160"/>
                    <a:pt x="66396" y="2168"/>
                    <a:pt x="66310" y="2168"/>
                  </a:cubicBezTo>
                  <a:cubicBezTo>
                    <a:pt x="65737" y="2168"/>
                    <a:pt x="65452" y="1813"/>
                    <a:pt x="64980" y="1508"/>
                  </a:cubicBezTo>
                  <a:cubicBezTo>
                    <a:pt x="64668" y="1306"/>
                    <a:pt x="64447" y="1241"/>
                    <a:pt x="64250" y="1241"/>
                  </a:cubicBezTo>
                  <a:cubicBezTo>
                    <a:pt x="63919" y="1241"/>
                    <a:pt x="63658" y="1426"/>
                    <a:pt x="63152" y="1453"/>
                  </a:cubicBezTo>
                  <a:cubicBezTo>
                    <a:pt x="63128" y="1454"/>
                    <a:pt x="63105" y="1455"/>
                    <a:pt x="63083" y="1455"/>
                  </a:cubicBezTo>
                  <a:cubicBezTo>
                    <a:pt x="62308" y="1455"/>
                    <a:pt x="62024" y="713"/>
                    <a:pt x="61475" y="353"/>
                  </a:cubicBezTo>
                  <a:cubicBezTo>
                    <a:pt x="61099" y="106"/>
                    <a:pt x="60758" y="0"/>
                    <a:pt x="6044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61350" y="310227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1" y="244"/>
                    <a:pt x="34" y="466"/>
                  </a:cubicBezTo>
                  <a:cubicBezTo>
                    <a:pt x="66" y="665"/>
                    <a:pt x="248" y="811"/>
                    <a:pt x="459" y="811"/>
                  </a:cubicBezTo>
                  <a:cubicBezTo>
                    <a:pt x="480" y="811"/>
                    <a:pt x="501" y="809"/>
                    <a:pt x="523" y="806"/>
                  </a:cubicBezTo>
                  <a:cubicBezTo>
                    <a:pt x="760" y="776"/>
                    <a:pt x="921" y="569"/>
                    <a:pt x="886" y="347"/>
                  </a:cubicBezTo>
                  <a:cubicBezTo>
                    <a:pt x="856" y="144"/>
                    <a:pt x="670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634550" y="30483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3" y="0"/>
                  </a:moveTo>
                  <a:cubicBezTo>
                    <a:pt x="442" y="0"/>
                    <a:pt x="420" y="2"/>
                    <a:pt x="399" y="5"/>
                  </a:cubicBezTo>
                  <a:cubicBezTo>
                    <a:pt x="162" y="38"/>
                    <a:pt x="0" y="242"/>
                    <a:pt x="36" y="464"/>
                  </a:cubicBezTo>
                  <a:cubicBezTo>
                    <a:pt x="66" y="665"/>
                    <a:pt x="252" y="810"/>
                    <a:pt x="463" y="810"/>
                  </a:cubicBezTo>
                  <a:cubicBezTo>
                    <a:pt x="483" y="810"/>
                    <a:pt x="503" y="809"/>
                    <a:pt x="522" y="807"/>
                  </a:cubicBezTo>
                  <a:cubicBezTo>
                    <a:pt x="759" y="774"/>
                    <a:pt x="921" y="567"/>
                    <a:pt x="888" y="345"/>
                  </a:cubicBezTo>
                  <a:cubicBezTo>
                    <a:pt x="856" y="146"/>
                    <a:pt x="674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688950" y="30800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0" y="1"/>
                  </a:moveTo>
                  <a:cubicBezTo>
                    <a:pt x="439" y="1"/>
                    <a:pt x="418" y="2"/>
                    <a:pt x="396" y="5"/>
                  </a:cubicBezTo>
                  <a:cubicBezTo>
                    <a:pt x="162" y="35"/>
                    <a:pt x="1" y="242"/>
                    <a:pt x="33" y="464"/>
                  </a:cubicBezTo>
                  <a:cubicBezTo>
                    <a:pt x="66" y="665"/>
                    <a:pt x="250" y="811"/>
                    <a:pt x="463" y="811"/>
                  </a:cubicBezTo>
                  <a:cubicBezTo>
                    <a:pt x="483" y="811"/>
                    <a:pt x="503" y="810"/>
                    <a:pt x="523" y="807"/>
                  </a:cubicBezTo>
                  <a:cubicBezTo>
                    <a:pt x="757" y="774"/>
                    <a:pt x="921" y="567"/>
                    <a:pt x="886" y="346"/>
                  </a:cubicBezTo>
                  <a:cubicBezTo>
                    <a:pt x="854" y="146"/>
                    <a:pt x="671" y="1"/>
                    <a:pt x="46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705600" y="31152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0" y="244"/>
                    <a:pt x="36" y="466"/>
                  </a:cubicBezTo>
                  <a:cubicBezTo>
                    <a:pt x="65" y="665"/>
                    <a:pt x="250" y="810"/>
                    <a:pt x="459" y="810"/>
                  </a:cubicBezTo>
                  <a:cubicBezTo>
                    <a:pt x="480" y="810"/>
                    <a:pt x="501" y="809"/>
                    <a:pt x="522" y="806"/>
                  </a:cubicBezTo>
                  <a:cubicBezTo>
                    <a:pt x="759" y="776"/>
                    <a:pt x="921" y="569"/>
                    <a:pt x="888" y="347"/>
                  </a:cubicBezTo>
                  <a:cubicBezTo>
                    <a:pt x="856" y="144"/>
                    <a:pt x="67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850200" y="3135475"/>
              <a:ext cx="23050" cy="20300"/>
            </a:xfrm>
            <a:custGeom>
              <a:rect b="b" l="l" r="r" t="t"/>
              <a:pathLst>
                <a:path extrusionOk="0" h="812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4"/>
                    <a:pt x="251" y="811"/>
                    <a:pt x="461" y="811"/>
                  </a:cubicBezTo>
                  <a:cubicBezTo>
                    <a:pt x="481" y="811"/>
                    <a:pt x="502" y="810"/>
                    <a:pt x="523" y="807"/>
                  </a:cubicBezTo>
                  <a:cubicBezTo>
                    <a:pt x="760" y="774"/>
                    <a:pt x="921" y="567"/>
                    <a:pt x="889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96475" y="310500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1"/>
                  </a:moveTo>
                  <a:cubicBezTo>
                    <a:pt x="240" y="1"/>
                    <a:pt x="227" y="2"/>
                    <a:pt x="215" y="4"/>
                  </a:cubicBezTo>
                  <a:cubicBezTo>
                    <a:pt x="91" y="16"/>
                    <a:pt x="0" y="130"/>
                    <a:pt x="15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0" y="447"/>
                    <a:pt x="283" y="445"/>
                  </a:cubicBezTo>
                  <a:cubicBezTo>
                    <a:pt x="409" y="432"/>
                    <a:pt x="500" y="319"/>
                    <a:pt x="485" y="193"/>
                  </a:cubicBezTo>
                  <a:cubicBezTo>
                    <a:pt x="462" y="79"/>
                    <a:pt x="364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731825" y="31094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4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8"/>
                    <a:pt x="0" y="132"/>
                    <a:pt x="18" y="255"/>
                  </a:cubicBezTo>
                  <a:cubicBezTo>
                    <a:pt x="38" y="369"/>
                    <a:pt x="136" y="448"/>
                    <a:pt x="248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11" y="432"/>
                    <a:pt x="500" y="318"/>
                    <a:pt x="484" y="192"/>
                  </a:cubicBezTo>
                  <a:cubicBezTo>
                    <a:pt x="464" y="81"/>
                    <a:pt x="36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833075" y="3151900"/>
              <a:ext cx="12500" cy="11175"/>
            </a:xfrm>
            <a:custGeom>
              <a:rect b="b" l="l" r="r" t="t"/>
              <a:pathLst>
                <a:path extrusionOk="0" h="447" w="500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6"/>
                    <a:pt x="0" y="130"/>
                    <a:pt x="18" y="256"/>
                  </a:cubicBezTo>
                  <a:cubicBezTo>
                    <a:pt x="38" y="368"/>
                    <a:pt x="134" y="446"/>
                    <a:pt x="243" y="446"/>
                  </a:cubicBezTo>
                  <a:cubicBezTo>
                    <a:pt x="257" y="446"/>
                    <a:pt x="271" y="445"/>
                    <a:pt x="285" y="443"/>
                  </a:cubicBezTo>
                  <a:cubicBezTo>
                    <a:pt x="411" y="430"/>
                    <a:pt x="499" y="316"/>
                    <a:pt x="484" y="190"/>
                  </a:cubicBezTo>
                  <a:cubicBezTo>
                    <a:pt x="464" y="79"/>
                    <a:pt x="364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764675" y="313747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1" y="0"/>
                  </a:moveTo>
                  <a:cubicBezTo>
                    <a:pt x="239" y="0"/>
                    <a:pt x="227" y="1"/>
                    <a:pt x="214" y="3"/>
                  </a:cubicBezTo>
                  <a:cubicBezTo>
                    <a:pt x="91" y="18"/>
                    <a:pt x="0" y="132"/>
                    <a:pt x="15" y="256"/>
                  </a:cubicBezTo>
                  <a:cubicBezTo>
                    <a:pt x="36" y="369"/>
                    <a:pt x="134" y="448"/>
                    <a:pt x="245" y="448"/>
                  </a:cubicBezTo>
                  <a:cubicBezTo>
                    <a:pt x="257" y="448"/>
                    <a:pt x="270" y="447"/>
                    <a:pt x="282" y="445"/>
                  </a:cubicBezTo>
                  <a:cubicBezTo>
                    <a:pt x="409" y="432"/>
                    <a:pt x="499" y="319"/>
                    <a:pt x="484" y="192"/>
                  </a:cubicBezTo>
                  <a:cubicBezTo>
                    <a:pt x="461" y="81"/>
                    <a:pt x="363" y="0"/>
                    <a:pt x="2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642800" y="3084725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2" y="1"/>
                  </a:moveTo>
                  <a:cubicBezTo>
                    <a:pt x="155" y="1"/>
                    <a:pt x="147" y="2"/>
                    <a:pt x="139" y="3"/>
                  </a:cubicBezTo>
                  <a:cubicBezTo>
                    <a:pt x="59" y="13"/>
                    <a:pt x="1" y="86"/>
                    <a:pt x="11" y="167"/>
                  </a:cubicBezTo>
                  <a:cubicBezTo>
                    <a:pt x="25" y="240"/>
                    <a:pt x="88" y="292"/>
                    <a:pt x="161" y="292"/>
                  </a:cubicBezTo>
                  <a:cubicBezTo>
                    <a:pt x="169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3" y="126"/>
                  </a:cubicBezTo>
                  <a:cubicBezTo>
                    <a:pt x="300" y="53"/>
                    <a:pt x="234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610225" y="3048900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7" y="281"/>
                    <a:pt x="325" y="205"/>
                    <a:pt x="315" y="124"/>
                  </a:cubicBezTo>
                  <a:cubicBezTo>
                    <a:pt x="302" y="53"/>
                    <a:pt x="239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4925" y="3081950"/>
              <a:ext cx="8175" cy="7250"/>
            </a:xfrm>
            <a:custGeom>
              <a:rect b="b" l="l" r="r" t="t"/>
              <a:pathLst>
                <a:path extrusionOk="0" h="290" w="327">
                  <a:moveTo>
                    <a:pt x="164" y="1"/>
                  </a:moveTo>
                  <a:cubicBezTo>
                    <a:pt x="156" y="1"/>
                    <a:pt x="148" y="2"/>
                    <a:pt x="140" y="3"/>
                  </a:cubicBezTo>
                  <a:cubicBezTo>
                    <a:pt x="59" y="10"/>
                    <a:pt x="1" y="86"/>
                    <a:pt x="11" y="167"/>
                  </a:cubicBezTo>
                  <a:cubicBezTo>
                    <a:pt x="25" y="239"/>
                    <a:pt x="89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80"/>
                    <a:pt x="326" y="207"/>
                    <a:pt x="314" y="124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676100" y="309962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1"/>
                    <a:pt x="187" y="120"/>
                    <a:pt x="182" y="72"/>
                  </a:cubicBezTo>
                  <a:cubicBezTo>
                    <a:pt x="173" y="29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619675" y="3075300"/>
              <a:ext cx="4675" cy="4250"/>
            </a:xfrm>
            <a:custGeom>
              <a:rect b="b" l="l" r="r" t="t"/>
              <a:pathLst>
                <a:path extrusionOk="0" h="170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31"/>
                    <a:pt x="137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741400" y="3094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6" y="1"/>
                  </a:moveTo>
                  <a:cubicBezTo>
                    <a:pt x="156" y="1"/>
                    <a:pt x="136" y="5"/>
                    <a:pt x="117" y="13"/>
                  </a:cubicBezTo>
                  <a:cubicBezTo>
                    <a:pt x="38" y="38"/>
                    <a:pt x="1" y="127"/>
                    <a:pt x="33" y="202"/>
                  </a:cubicBezTo>
                  <a:cubicBezTo>
                    <a:pt x="60" y="257"/>
                    <a:pt x="116" y="289"/>
                    <a:pt x="175" y="289"/>
                  </a:cubicBezTo>
                  <a:cubicBezTo>
                    <a:pt x="195" y="289"/>
                    <a:pt x="215" y="286"/>
                    <a:pt x="235" y="278"/>
                  </a:cubicBezTo>
                  <a:cubicBezTo>
                    <a:pt x="311" y="250"/>
                    <a:pt x="349" y="164"/>
                    <a:pt x="316" y="89"/>
                  </a:cubicBezTo>
                  <a:cubicBezTo>
                    <a:pt x="290" y="34"/>
                    <a:pt x="234" y="1"/>
                    <a:pt x="17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743475" y="31295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1"/>
                  </a:moveTo>
                  <a:cubicBezTo>
                    <a:pt x="156" y="1"/>
                    <a:pt x="136" y="5"/>
                    <a:pt x="117" y="12"/>
                  </a:cubicBezTo>
                  <a:cubicBezTo>
                    <a:pt x="39" y="40"/>
                    <a:pt x="1" y="126"/>
                    <a:pt x="34" y="201"/>
                  </a:cubicBezTo>
                  <a:cubicBezTo>
                    <a:pt x="60" y="256"/>
                    <a:pt x="116" y="289"/>
                    <a:pt x="174" y="289"/>
                  </a:cubicBezTo>
                  <a:cubicBezTo>
                    <a:pt x="193" y="289"/>
                    <a:pt x="213" y="285"/>
                    <a:pt x="233" y="277"/>
                  </a:cubicBezTo>
                  <a:cubicBezTo>
                    <a:pt x="311" y="252"/>
                    <a:pt x="349" y="163"/>
                    <a:pt x="316" y="88"/>
                  </a:cubicBezTo>
                  <a:cubicBezTo>
                    <a:pt x="290" y="33"/>
                    <a:pt x="233" y="1"/>
                    <a:pt x="17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801675" y="312705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1" y="1"/>
                  </a:moveTo>
                  <a:cubicBezTo>
                    <a:pt x="152" y="1"/>
                    <a:pt x="133" y="4"/>
                    <a:pt x="114" y="12"/>
                  </a:cubicBezTo>
                  <a:cubicBezTo>
                    <a:pt x="38" y="40"/>
                    <a:pt x="0" y="128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3" y="287"/>
                    <a:pt x="232" y="279"/>
                  </a:cubicBezTo>
                  <a:cubicBezTo>
                    <a:pt x="310" y="251"/>
                    <a:pt x="348" y="166"/>
                    <a:pt x="315" y="90"/>
                  </a:cubicBezTo>
                  <a:cubicBezTo>
                    <a:pt x="287" y="35"/>
                    <a:pt x="231" y="1"/>
                    <a:pt x="17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700425" y="30673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5" y="0"/>
                    <a:pt x="135" y="4"/>
                    <a:pt x="117" y="11"/>
                  </a:cubicBezTo>
                  <a:cubicBezTo>
                    <a:pt x="38" y="39"/>
                    <a:pt x="1" y="125"/>
                    <a:pt x="33" y="200"/>
                  </a:cubicBezTo>
                  <a:cubicBezTo>
                    <a:pt x="62" y="256"/>
                    <a:pt x="118" y="289"/>
                    <a:pt x="177" y="289"/>
                  </a:cubicBezTo>
                  <a:cubicBezTo>
                    <a:pt x="197" y="289"/>
                    <a:pt x="216" y="286"/>
                    <a:pt x="235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89" y="33"/>
                    <a:pt x="233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716300" y="3091125"/>
              <a:ext cx="5075" cy="4175"/>
            </a:xfrm>
            <a:custGeom>
              <a:rect b="b" l="l" r="r" t="t"/>
              <a:pathLst>
                <a:path extrusionOk="0" h="167" w="203">
                  <a:moveTo>
                    <a:pt x="101" y="0"/>
                  </a:moveTo>
                  <a:cubicBezTo>
                    <a:pt x="91" y="0"/>
                    <a:pt x="80" y="2"/>
                    <a:pt x="69" y="6"/>
                  </a:cubicBezTo>
                  <a:cubicBezTo>
                    <a:pt x="24" y="22"/>
                    <a:pt x="1" y="72"/>
                    <a:pt x="21" y="115"/>
                  </a:cubicBezTo>
                  <a:cubicBezTo>
                    <a:pt x="36" y="147"/>
                    <a:pt x="69" y="167"/>
                    <a:pt x="103" y="167"/>
                  </a:cubicBezTo>
                  <a:cubicBezTo>
                    <a:pt x="115" y="167"/>
                    <a:pt x="126" y="165"/>
                    <a:pt x="137" y="160"/>
                  </a:cubicBezTo>
                  <a:cubicBezTo>
                    <a:pt x="180" y="145"/>
                    <a:pt x="203" y="95"/>
                    <a:pt x="183" y="52"/>
                  </a:cubicBezTo>
                  <a:cubicBezTo>
                    <a:pt x="167" y="20"/>
                    <a:pt x="135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195900" y="3140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54" y="0"/>
                    <a:pt x="134" y="4"/>
                    <a:pt x="114" y="11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0" y="256"/>
                    <a:pt x="117" y="290"/>
                    <a:pt x="176" y="290"/>
                  </a:cubicBezTo>
                  <a:cubicBezTo>
                    <a:pt x="195" y="290"/>
                    <a:pt x="215" y="286"/>
                    <a:pt x="233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90" y="33"/>
                    <a:pt x="233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239400" y="3176000"/>
              <a:ext cx="8675" cy="7250"/>
            </a:xfrm>
            <a:custGeom>
              <a:rect b="b" l="l" r="r" t="t"/>
              <a:pathLst>
                <a:path extrusionOk="0" h="290" w="347">
                  <a:moveTo>
                    <a:pt x="174" y="1"/>
                  </a:moveTo>
                  <a:cubicBezTo>
                    <a:pt x="154" y="1"/>
                    <a:pt x="134" y="5"/>
                    <a:pt x="114" y="13"/>
                  </a:cubicBezTo>
                  <a:cubicBezTo>
                    <a:pt x="39" y="38"/>
                    <a:pt x="1" y="127"/>
                    <a:pt x="31" y="202"/>
                  </a:cubicBezTo>
                  <a:cubicBezTo>
                    <a:pt x="59" y="257"/>
                    <a:pt x="115" y="289"/>
                    <a:pt x="173" y="289"/>
                  </a:cubicBezTo>
                  <a:cubicBezTo>
                    <a:pt x="193" y="289"/>
                    <a:pt x="213" y="286"/>
                    <a:pt x="233" y="278"/>
                  </a:cubicBezTo>
                  <a:cubicBezTo>
                    <a:pt x="309" y="250"/>
                    <a:pt x="346" y="164"/>
                    <a:pt x="316" y="89"/>
                  </a:cubicBezTo>
                  <a:cubicBezTo>
                    <a:pt x="288" y="34"/>
                    <a:pt x="232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213250" y="31606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2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215525" y="3132400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0"/>
                  </a:moveTo>
                  <a:cubicBezTo>
                    <a:pt x="89" y="0"/>
                    <a:pt x="77" y="3"/>
                    <a:pt x="66" y="7"/>
                  </a:cubicBezTo>
                  <a:cubicBezTo>
                    <a:pt x="20" y="22"/>
                    <a:pt x="0" y="73"/>
                    <a:pt x="18" y="116"/>
                  </a:cubicBezTo>
                  <a:cubicBezTo>
                    <a:pt x="33" y="148"/>
                    <a:pt x="66" y="167"/>
                    <a:pt x="100" y="167"/>
                  </a:cubicBezTo>
                  <a:cubicBezTo>
                    <a:pt x="111" y="167"/>
                    <a:pt x="123" y="165"/>
                    <a:pt x="134" y="161"/>
                  </a:cubicBezTo>
                  <a:cubicBezTo>
                    <a:pt x="177" y="143"/>
                    <a:pt x="199" y="95"/>
                    <a:pt x="182" y="50"/>
                  </a:cubicBezTo>
                  <a:cubicBezTo>
                    <a:pt x="165" y="18"/>
                    <a:pt x="133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684475" y="3074225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1" y="50"/>
                    <a:pt x="6" y="97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812950" y="3139475"/>
              <a:ext cx="8675" cy="7225"/>
            </a:xfrm>
            <a:custGeom>
              <a:rect b="b" l="l" r="r" t="t"/>
              <a:pathLst>
                <a:path extrusionOk="0" h="289" w="347">
                  <a:moveTo>
                    <a:pt x="173" y="0"/>
                  </a:moveTo>
                  <a:cubicBezTo>
                    <a:pt x="153" y="0"/>
                    <a:pt x="133" y="4"/>
                    <a:pt x="114" y="12"/>
                  </a:cubicBezTo>
                  <a:cubicBezTo>
                    <a:pt x="36" y="39"/>
                    <a:pt x="1" y="125"/>
                    <a:pt x="31" y="201"/>
                  </a:cubicBezTo>
                  <a:cubicBezTo>
                    <a:pt x="59" y="255"/>
                    <a:pt x="114" y="289"/>
                    <a:pt x="172" y="289"/>
                  </a:cubicBezTo>
                  <a:cubicBezTo>
                    <a:pt x="192" y="289"/>
                    <a:pt x="213" y="285"/>
                    <a:pt x="233" y="276"/>
                  </a:cubicBezTo>
                  <a:cubicBezTo>
                    <a:pt x="308" y="251"/>
                    <a:pt x="346" y="163"/>
                    <a:pt x="313" y="87"/>
                  </a:cubicBezTo>
                  <a:cubicBezTo>
                    <a:pt x="287" y="33"/>
                    <a:pt x="231" y="0"/>
                    <a:pt x="17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71925" y="31123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5" y="1"/>
                    <a:pt x="135" y="4"/>
                    <a:pt x="116" y="12"/>
                  </a:cubicBezTo>
                  <a:cubicBezTo>
                    <a:pt x="38" y="40"/>
                    <a:pt x="0" y="125"/>
                    <a:pt x="33" y="201"/>
                  </a:cubicBezTo>
                  <a:cubicBezTo>
                    <a:pt x="61" y="258"/>
                    <a:pt x="117" y="290"/>
                    <a:pt x="175" y="290"/>
                  </a:cubicBezTo>
                  <a:cubicBezTo>
                    <a:pt x="195" y="290"/>
                    <a:pt x="215" y="287"/>
                    <a:pt x="235" y="279"/>
                  </a:cubicBezTo>
                  <a:cubicBezTo>
                    <a:pt x="310" y="251"/>
                    <a:pt x="348" y="163"/>
                    <a:pt x="315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87800" y="3136125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1"/>
                  </a:moveTo>
                  <a:cubicBezTo>
                    <a:pt x="89" y="1"/>
                    <a:pt x="77" y="3"/>
                    <a:pt x="66" y="7"/>
                  </a:cubicBezTo>
                  <a:cubicBezTo>
                    <a:pt x="23" y="25"/>
                    <a:pt x="1" y="72"/>
                    <a:pt x="21" y="115"/>
                  </a:cubicBezTo>
                  <a:cubicBezTo>
                    <a:pt x="36" y="148"/>
                    <a:pt x="68" y="167"/>
                    <a:pt x="102" y="167"/>
                  </a:cubicBezTo>
                  <a:cubicBezTo>
                    <a:pt x="113" y="167"/>
                    <a:pt x="124" y="165"/>
                    <a:pt x="134" y="161"/>
                  </a:cubicBezTo>
                  <a:cubicBezTo>
                    <a:pt x="180" y="146"/>
                    <a:pt x="200" y="95"/>
                    <a:pt x="182" y="52"/>
                  </a:cubicBezTo>
                  <a:cubicBezTo>
                    <a:pt x="167" y="20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55975" y="3119225"/>
              <a:ext cx="4675" cy="4200"/>
            </a:xfrm>
            <a:custGeom>
              <a:rect b="b" l="l" r="r" t="t"/>
              <a:pathLst>
                <a:path extrusionOk="0" h="168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8"/>
                  </a:cubicBezTo>
                  <a:cubicBezTo>
                    <a:pt x="14" y="139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3" y="30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494275" y="3075025"/>
              <a:ext cx="23050" cy="20225"/>
            </a:xfrm>
            <a:custGeom>
              <a:rect b="b" l="l" r="r" t="t"/>
              <a:pathLst>
                <a:path extrusionOk="0" h="809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5"/>
                    <a:pt x="1" y="242"/>
                    <a:pt x="36" y="464"/>
                  </a:cubicBezTo>
                  <a:cubicBezTo>
                    <a:pt x="66" y="663"/>
                    <a:pt x="250" y="809"/>
                    <a:pt x="460" y="809"/>
                  </a:cubicBezTo>
                  <a:cubicBezTo>
                    <a:pt x="480" y="809"/>
                    <a:pt x="502" y="807"/>
                    <a:pt x="523" y="804"/>
                  </a:cubicBezTo>
                  <a:cubicBezTo>
                    <a:pt x="760" y="774"/>
                    <a:pt x="921" y="567"/>
                    <a:pt x="888" y="345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456200" y="3131725"/>
              <a:ext cx="12525" cy="11225"/>
            </a:xfrm>
            <a:custGeom>
              <a:rect b="b" l="l" r="r" t="t"/>
              <a:pathLst>
                <a:path extrusionOk="0" h="449" w="501">
                  <a:moveTo>
                    <a:pt x="253" y="1"/>
                  </a:moveTo>
                  <a:cubicBezTo>
                    <a:pt x="240" y="1"/>
                    <a:pt x="228" y="2"/>
                    <a:pt x="215" y="4"/>
                  </a:cubicBezTo>
                  <a:cubicBezTo>
                    <a:pt x="92" y="16"/>
                    <a:pt x="1" y="130"/>
                    <a:pt x="16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3"/>
                    <a:pt x="500" y="319"/>
                    <a:pt x="485" y="193"/>
                  </a:cubicBezTo>
                  <a:cubicBezTo>
                    <a:pt x="462" y="80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502475" y="3111475"/>
              <a:ext cx="8150" cy="7300"/>
            </a:xfrm>
            <a:custGeom>
              <a:rect b="b" l="l" r="r" t="t"/>
              <a:pathLst>
                <a:path extrusionOk="0" h="292" w="326">
                  <a:moveTo>
                    <a:pt x="165" y="0"/>
                  </a:moveTo>
                  <a:cubicBezTo>
                    <a:pt x="157" y="0"/>
                    <a:pt x="150" y="1"/>
                    <a:pt x="142" y="2"/>
                  </a:cubicBezTo>
                  <a:cubicBezTo>
                    <a:pt x="61" y="12"/>
                    <a:pt x="1" y="85"/>
                    <a:pt x="13" y="166"/>
                  </a:cubicBezTo>
                  <a:cubicBezTo>
                    <a:pt x="27" y="239"/>
                    <a:pt x="90" y="291"/>
                    <a:pt x="164" y="291"/>
                  </a:cubicBezTo>
                  <a:cubicBezTo>
                    <a:pt x="171" y="291"/>
                    <a:pt x="179" y="291"/>
                    <a:pt x="187" y="289"/>
                  </a:cubicBezTo>
                  <a:cubicBezTo>
                    <a:pt x="268" y="279"/>
                    <a:pt x="326" y="206"/>
                    <a:pt x="316" y="125"/>
                  </a:cubicBezTo>
                  <a:cubicBezTo>
                    <a:pt x="302" y="52"/>
                    <a:pt x="237" y="0"/>
                    <a:pt x="16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469950" y="307565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60" y="0"/>
                    <a:pt x="151" y="1"/>
                    <a:pt x="142" y="3"/>
                  </a:cubicBezTo>
                  <a:cubicBezTo>
                    <a:pt x="58" y="10"/>
                    <a:pt x="0" y="83"/>
                    <a:pt x="11" y="167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8"/>
                  </a:cubicBezTo>
                  <a:cubicBezTo>
                    <a:pt x="268" y="277"/>
                    <a:pt x="326" y="204"/>
                    <a:pt x="316" y="124"/>
                  </a:cubicBezTo>
                  <a:cubicBezTo>
                    <a:pt x="302" y="5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444675" y="3108700"/>
              <a:ext cx="8150" cy="7225"/>
            </a:xfrm>
            <a:custGeom>
              <a:rect b="b" l="l" r="r" t="t"/>
              <a:pathLst>
                <a:path extrusionOk="0" h="289" w="326">
                  <a:moveTo>
                    <a:pt x="163" y="0"/>
                  </a:moveTo>
                  <a:cubicBezTo>
                    <a:pt x="155" y="0"/>
                    <a:pt x="147" y="1"/>
                    <a:pt x="139" y="2"/>
                  </a:cubicBezTo>
                  <a:cubicBezTo>
                    <a:pt x="58" y="10"/>
                    <a:pt x="0" y="85"/>
                    <a:pt x="10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8" y="289"/>
                    <a:pt x="176" y="288"/>
                    <a:pt x="184" y="287"/>
                  </a:cubicBezTo>
                  <a:cubicBezTo>
                    <a:pt x="265" y="279"/>
                    <a:pt x="326" y="206"/>
                    <a:pt x="313" y="123"/>
                  </a:cubicBezTo>
                  <a:cubicBezTo>
                    <a:pt x="299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535825" y="31263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39"/>
                    <a:pt x="52" y="167"/>
                    <a:pt x="92" y="167"/>
                  </a:cubicBezTo>
                  <a:cubicBezTo>
                    <a:pt x="97" y="167"/>
                    <a:pt x="102" y="167"/>
                    <a:pt x="106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479400" y="31020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7"/>
                  </a:cubicBezTo>
                  <a:cubicBezTo>
                    <a:pt x="15" y="137"/>
                    <a:pt x="51" y="167"/>
                    <a:pt x="90" y="167"/>
                  </a:cubicBezTo>
                  <a:cubicBezTo>
                    <a:pt x="95" y="167"/>
                    <a:pt x="101" y="167"/>
                    <a:pt x="107" y="166"/>
                  </a:cubicBezTo>
                  <a:cubicBezTo>
                    <a:pt x="155" y="161"/>
                    <a:pt x="187" y="120"/>
                    <a:pt x="182" y="72"/>
                  </a:cubicBezTo>
                  <a:cubicBezTo>
                    <a:pt x="173" y="29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1552650" y="3079900"/>
              <a:ext cx="4750" cy="4175"/>
            </a:xfrm>
            <a:custGeom>
              <a:rect b="b" l="l" r="r" t="t"/>
              <a:pathLst>
                <a:path extrusionOk="0" h="167" w="190">
                  <a:moveTo>
                    <a:pt x="96" y="0"/>
                  </a:moveTo>
                  <a:cubicBezTo>
                    <a:pt x="91" y="0"/>
                    <a:pt x="86" y="1"/>
                    <a:pt x="82" y="2"/>
                  </a:cubicBezTo>
                  <a:cubicBezTo>
                    <a:pt x="36" y="7"/>
                    <a:pt x="1" y="49"/>
                    <a:pt x="8" y="97"/>
                  </a:cubicBezTo>
                  <a:cubicBezTo>
                    <a:pt x="15" y="138"/>
                    <a:pt x="52" y="167"/>
                    <a:pt x="95" y="167"/>
                  </a:cubicBezTo>
                  <a:cubicBezTo>
                    <a:pt x="99" y="167"/>
                    <a:pt x="104" y="166"/>
                    <a:pt x="109" y="165"/>
                  </a:cubicBezTo>
                  <a:cubicBezTo>
                    <a:pt x="155" y="160"/>
                    <a:pt x="190" y="118"/>
                    <a:pt x="182" y="72"/>
                  </a:cubicBezTo>
                  <a:cubicBezTo>
                    <a:pt x="176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282275" y="31487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6" y="0"/>
                  </a:moveTo>
                  <a:cubicBezTo>
                    <a:pt x="242" y="0"/>
                    <a:pt x="229" y="1"/>
                    <a:pt x="215" y="4"/>
                  </a:cubicBezTo>
                  <a:cubicBezTo>
                    <a:pt x="91" y="16"/>
                    <a:pt x="1" y="130"/>
                    <a:pt x="16" y="256"/>
                  </a:cubicBezTo>
                  <a:cubicBezTo>
                    <a:pt x="36" y="367"/>
                    <a:pt x="135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0"/>
                    <a:pt x="500" y="316"/>
                    <a:pt x="485" y="193"/>
                  </a:cubicBezTo>
                  <a:cubicBezTo>
                    <a:pt x="464" y="80"/>
                    <a:pt x="366" y="0"/>
                    <a:pt x="25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1296900" y="3132950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7" y="0"/>
                  </a:moveTo>
                  <a:cubicBezTo>
                    <a:pt x="158" y="0"/>
                    <a:pt x="149" y="1"/>
                    <a:pt x="139" y="3"/>
                  </a:cubicBezTo>
                  <a:cubicBezTo>
                    <a:pt x="59" y="10"/>
                    <a:pt x="1" y="83"/>
                    <a:pt x="11" y="164"/>
                  </a:cubicBezTo>
                  <a:cubicBezTo>
                    <a:pt x="24" y="237"/>
                    <a:pt x="90" y="290"/>
                    <a:pt x="162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256050" y="317992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4" y="1"/>
                  </a:moveTo>
                  <a:cubicBezTo>
                    <a:pt x="156" y="1"/>
                    <a:pt x="147" y="1"/>
                    <a:pt x="139" y="2"/>
                  </a:cubicBezTo>
                  <a:cubicBezTo>
                    <a:pt x="59" y="12"/>
                    <a:pt x="1" y="86"/>
                    <a:pt x="11" y="166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7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1236375" y="3124000"/>
              <a:ext cx="8175" cy="7300"/>
            </a:xfrm>
            <a:custGeom>
              <a:rect b="b" l="l" r="r" t="t"/>
              <a:pathLst>
                <a:path extrusionOk="0" h="292" w="327">
                  <a:moveTo>
                    <a:pt x="165" y="1"/>
                  </a:moveTo>
                  <a:cubicBezTo>
                    <a:pt x="157" y="1"/>
                    <a:pt x="150" y="2"/>
                    <a:pt x="142" y="3"/>
                  </a:cubicBezTo>
                  <a:cubicBezTo>
                    <a:pt x="61" y="13"/>
                    <a:pt x="1" y="86"/>
                    <a:pt x="13" y="167"/>
                  </a:cubicBezTo>
                  <a:cubicBezTo>
                    <a:pt x="27" y="240"/>
                    <a:pt x="90" y="292"/>
                    <a:pt x="164" y="292"/>
                  </a:cubicBezTo>
                  <a:cubicBezTo>
                    <a:pt x="172" y="292"/>
                    <a:pt x="179" y="291"/>
                    <a:pt x="187" y="290"/>
                  </a:cubicBezTo>
                  <a:cubicBezTo>
                    <a:pt x="268" y="280"/>
                    <a:pt x="326" y="207"/>
                    <a:pt x="316" y="126"/>
                  </a:cubicBezTo>
                  <a:cubicBezTo>
                    <a:pt x="302" y="53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1327550" y="3141675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2" y="1"/>
                    <a:pt x="88" y="1"/>
                    <a:pt x="83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9"/>
                    <a:pt x="52" y="169"/>
                    <a:pt x="95" y="169"/>
                  </a:cubicBezTo>
                  <a:cubicBezTo>
                    <a:pt x="99" y="169"/>
                    <a:pt x="104" y="169"/>
                    <a:pt x="109" y="168"/>
                  </a:cubicBezTo>
                  <a:cubicBezTo>
                    <a:pt x="154" y="163"/>
                    <a:pt x="189" y="120"/>
                    <a:pt x="182" y="72"/>
                  </a:cubicBezTo>
                  <a:cubicBezTo>
                    <a:pt x="175" y="31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1262300" y="3153975"/>
              <a:ext cx="4675" cy="4225"/>
            </a:xfrm>
            <a:custGeom>
              <a:rect b="b" l="l" r="r" t="t"/>
              <a:pathLst>
                <a:path extrusionOk="0" h="169" w="187">
                  <a:moveTo>
                    <a:pt x="91" y="1"/>
                  </a:moveTo>
                  <a:cubicBezTo>
                    <a:pt x="88" y="1"/>
                    <a:pt x="84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2" y="30"/>
                    <a:pt x="135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344425" y="3095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5" y="0"/>
                  </a:moveTo>
                  <a:cubicBezTo>
                    <a:pt x="90" y="0"/>
                    <a:pt x="86" y="1"/>
                    <a:pt x="82" y="1"/>
                  </a:cubicBezTo>
                  <a:cubicBezTo>
                    <a:pt x="34" y="6"/>
                    <a:pt x="1" y="49"/>
                    <a:pt x="6" y="97"/>
                  </a:cubicBezTo>
                  <a:cubicBezTo>
                    <a:pt x="13" y="138"/>
                    <a:pt x="50" y="169"/>
                    <a:pt x="93" y="169"/>
                  </a:cubicBezTo>
                  <a:cubicBezTo>
                    <a:pt x="98" y="169"/>
                    <a:pt x="102" y="168"/>
                    <a:pt x="107" y="168"/>
                  </a:cubicBezTo>
                  <a:cubicBezTo>
                    <a:pt x="152" y="163"/>
                    <a:pt x="188" y="120"/>
                    <a:pt x="180" y="72"/>
                  </a:cubicBezTo>
                  <a:cubicBezTo>
                    <a:pt x="173" y="31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397575" y="3079525"/>
              <a:ext cx="23050" cy="20325"/>
            </a:xfrm>
            <a:custGeom>
              <a:rect b="b" l="l" r="r" t="t"/>
              <a:pathLst>
                <a:path extrusionOk="0" h="813" w="922">
                  <a:moveTo>
                    <a:pt x="458" y="0"/>
                  </a:moveTo>
                  <a:cubicBezTo>
                    <a:pt x="439" y="0"/>
                    <a:pt x="419" y="1"/>
                    <a:pt x="399" y="4"/>
                  </a:cubicBezTo>
                  <a:cubicBezTo>
                    <a:pt x="162" y="37"/>
                    <a:pt x="1" y="244"/>
                    <a:pt x="33" y="465"/>
                  </a:cubicBezTo>
                  <a:cubicBezTo>
                    <a:pt x="66" y="666"/>
                    <a:pt x="250" y="812"/>
                    <a:pt x="463" y="812"/>
                  </a:cubicBezTo>
                  <a:cubicBezTo>
                    <a:pt x="483" y="812"/>
                    <a:pt x="503" y="811"/>
                    <a:pt x="523" y="808"/>
                  </a:cubicBezTo>
                  <a:cubicBezTo>
                    <a:pt x="757" y="776"/>
                    <a:pt x="921" y="569"/>
                    <a:pt x="886" y="347"/>
                  </a:cubicBezTo>
                  <a:cubicBezTo>
                    <a:pt x="856" y="146"/>
                    <a:pt x="669" y="0"/>
                    <a:pt x="4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223775" y="315060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3" y="1"/>
                  </a:moveTo>
                  <a:cubicBezTo>
                    <a:pt x="442" y="1"/>
                    <a:pt x="420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6"/>
                    <a:pt x="250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70"/>
                    <a:pt x="888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359450" y="3136200"/>
              <a:ext cx="12550" cy="11225"/>
            </a:xfrm>
            <a:custGeom>
              <a:rect b="b" l="l" r="r" t="t"/>
              <a:pathLst>
                <a:path extrusionOk="0" h="449" w="502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7"/>
                    <a:pt x="0" y="133"/>
                    <a:pt x="18" y="259"/>
                  </a:cubicBezTo>
                  <a:cubicBezTo>
                    <a:pt x="38" y="371"/>
                    <a:pt x="136" y="449"/>
                    <a:pt x="244" y="449"/>
                  </a:cubicBezTo>
                  <a:cubicBezTo>
                    <a:pt x="258" y="449"/>
                    <a:pt x="271" y="448"/>
                    <a:pt x="285" y="445"/>
                  </a:cubicBezTo>
                  <a:cubicBezTo>
                    <a:pt x="411" y="433"/>
                    <a:pt x="502" y="319"/>
                    <a:pt x="484" y="193"/>
                  </a:cubicBezTo>
                  <a:cubicBezTo>
                    <a:pt x="464" y="82"/>
                    <a:pt x="365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310400" y="3109850"/>
              <a:ext cx="12500" cy="11225"/>
            </a:xfrm>
            <a:custGeom>
              <a:rect b="b" l="l" r="r" t="t"/>
              <a:pathLst>
                <a:path extrusionOk="0" h="449" w="500">
                  <a:moveTo>
                    <a:pt x="251" y="1"/>
                  </a:moveTo>
                  <a:cubicBezTo>
                    <a:pt x="239" y="1"/>
                    <a:pt x="227" y="2"/>
                    <a:pt x="215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6" y="369"/>
                    <a:pt x="136" y="448"/>
                    <a:pt x="247" y="448"/>
                  </a:cubicBezTo>
                  <a:cubicBezTo>
                    <a:pt x="260" y="448"/>
                    <a:pt x="272" y="447"/>
                    <a:pt x="285" y="445"/>
                  </a:cubicBezTo>
                  <a:cubicBezTo>
                    <a:pt x="409" y="433"/>
                    <a:pt x="500" y="319"/>
                    <a:pt x="484" y="193"/>
                  </a:cubicBezTo>
                  <a:cubicBezTo>
                    <a:pt x="462" y="82"/>
                    <a:pt x="363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262100" y="3130275"/>
              <a:ext cx="12575" cy="11225"/>
            </a:xfrm>
            <a:custGeom>
              <a:rect b="b" l="l" r="r" t="t"/>
              <a:pathLst>
                <a:path extrusionOk="0" h="449" w="503">
                  <a:moveTo>
                    <a:pt x="254" y="1"/>
                  </a:moveTo>
                  <a:cubicBezTo>
                    <a:pt x="242" y="1"/>
                    <a:pt x="230" y="2"/>
                    <a:pt x="218" y="4"/>
                  </a:cubicBezTo>
                  <a:cubicBezTo>
                    <a:pt x="91" y="19"/>
                    <a:pt x="1" y="132"/>
                    <a:pt x="18" y="259"/>
                  </a:cubicBezTo>
                  <a:cubicBezTo>
                    <a:pt x="39" y="370"/>
                    <a:pt x="137" y="448"/>
                    <a:pt x="248" y="448"/>
                  </a:cubicBezTo>
                  <a:cubicBezTo>
                    <a:pt x="260" y="448"/>
                    <a:pt x="273" y="447"/>
                    <a:pt x="286" y="445"/>
                  </a:cubicBezTo>
                  <a:cubicBezTo>
                    <a:pt x="412" y="433"/>
                    <a:pt x="502" y="319"/>
                    <a:pt x="485" y="193"/>
                  </a:cubicBezTo>
                  <a:cubicBezTo>
                    <a:pt x="464" y="82"/>
                    <a:pt x="366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405825" y="3116000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3" y="1"/>
                  </a:moveTo>
                  <a:cubicBezTo>
                    <a:pt x="155" y="1"/>
                    <a:pt x="148" y="1"/>
                    <a:pt x="140" y="2"/>
                  </a:cubicBezTo>
                  <a:cubicBezTo>
                    <a:pt x="59" y="13"/>
                    <a:pt x="1" y="86"/>
                    <a:pt x="11" y="166"/>
                  </a:cubicBezTo>
                  <a:cubicBezTo>
                    <a:pt x="25" y="239"/>
                    <a:pt x="90" y="292"/>
                    <a:pt x="162" y="292"/>
                  </a:cubicBezTo>
                  <a:cubicBezTo>
                    <a:pt x="170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4" y="126"/>
                  </a:cubicBezTo>
                  <a:cubicBezTo>
                    <a:pt x="300" y="53"/>
                    <a:pt x="237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373250" y="308017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8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347975" y="3113225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6"/>
                  </a:cubicBezTo>
                  <a:cubicBezTo>
                    <a:pt x="24" y="239"/>
                    <a:pt x="89" y="289"/>
                    <a:pt x="160" y="289"/>
                  </a:cubicBezTo>
                  <a:cubicBezTo>
                    <a:pt x="168" y="289"/>
                    <a:pt x="176" y="289"/>
                    <a:pt x="184" y="287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6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439125" y="313090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0" y="47"/>
                    <a:pt x="5" y="95"/>
                  </a:cubicBezTo>
                  <a:cubicBezTo>
                    <a:pt x="14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7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382700" y="310657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7"/>
                  </a:cubicBezTo>
                  <a:cubicBezTo>
                    <a:pt x="15" y="138"/>
                    <a:pt x="51" y="169"/>
                    <a:pt x="93" y="169"/>
                  </a:cubicBezTo>
                  <a:cubicBezTo>
                    <a:pt x="97" y="169"/>
                    <a:pt x="102" y="168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455950" y="30844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8"/>
                  </a:cubicBezTo>
                  <a:cubicBezTo>
                    <a:pt x="15" y="139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994375" y="30701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2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70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050150" y="307642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61" y="0"/>
                  </a:moveTo>
                  <a:cubicBezTo>
                    <a:pt x="440" y="0"/>
                    <a:pt x="418" y="1"/>
                    <a:pt x="397" y="4"/>
                  </a:cubicBezTo>
                  <a:cubicBezTo>
                    <a:pt x="162" y="35"/>
                    <a:pt x="1" y="241"/>
                    <a:pt x="34" y="463"/>
                  </a:cubicBezTo>
                  <a:cubicBezTo>
                    <a:pt x="66" y="663"/>
                    <a:pt x="249" y="811"/>
                    <a:pt x="460" y="811"/>
                  </a:cubicBezTo>
                  <a:cubicBezTo>
                    <a:pt x="481" y="811"/>
                    <a:pt x="502" y="809"/>
                    <a:pt x="523" y="806"/>
                  </a:cubicBezTo>
                  <a:cubicBezTo>
                    <a:pt x="757" y="774"/>
                    <a:pt x="921" y="567"/>
                    <a:pt x="886" y="345"/>
                  </a:cubicBezTo>
                  <a:cubicBezTo>
                    <a:pt x="854" y="145"/>
                    <a:pt x="672" y="0"/>
                    <a:pt x="46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086725" y="309525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2" y="1"/>
                  </a:moveTo>
                  <a:cubicBezTo>
                    <a:pt x="441" y="1"/>
                    <a:pt x="420" y="2"/>
                    <a:pt x="399" y="5"/>
                  </a:cubicBezTo>
                  <a:cubicBezTo>
                    <a:pt x="162" y="38"/>
                    <a:pt x="0" y="242"/>
                    <a:pt x="33" y="464"/>
                  </a:cubicBezTo>
                  <a:cubicBezTo>
                    <a:pt x="65" y="666"/>
                    <a:pt x="248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68"/>
                    <a:pt x="886" y="348"/>
                  </a:cubicBezTo>
                  <a:cubicBezTo>
                    <a:pt x="856" y="146"/>
                    <a:pt x="672" y="1"/>
                    <a:pt x="4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129100" y="3076425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2" y="0"/>
                  </a:moveTo>
                  <a:cubicBezTo>
                    <a:pt x="441" y="0"/>
                    <a:pt x="420" y="1"/>
                    <a:pt x="398" y="4"/>
                  </a:cubicBezTo>
                  <a:cubicBezTo>
                    <a:pt x="161" y="35"/>
                    <a:pt x="0" y="241"/>
                    <a:pt x="33" y="463"/>
                  </a:cubicBezTo>
                  <a:cubicBezTo>
                    <a:pt x="65" y="663"/>
                    <a:pt x="248" y="811"/>
                    <a:pt x="459" y="811"/>
                  </a:cubicBezTo>
                  <a:cubicBezTo>
                    <a:pt x="480" y="811"/>
                    <a:pt x="501" y="809"/>
                    <a:pt x="522" y="806"/>
                  </a:cubicBezTo>
                  <a:cubicBezTo>
                    <a:pt x="759" y="774"/>
                    <a:pt x="920" y="567"/>
                    <a:pt x="885" y="345"/>
                  </a:cubicBezTo>
                  <a:cubicBezTo>
                    <a:pt x="855" y="145"/>
                    <a:pt x="671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029550" y="30729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0"/>
                  </a:moveTo>
                  <a:cubicBezTo>
                    <a:pt x="240" y="0"/>
                    <a:pt x="227" y="1"/>
                    <a:pt x="215" y="3"/>
                  </a:cubicBezTo>
                  <a:cubicBezTo>
                    <a:pt x="91" y="16"/>
                    <a:pt x="0" y="129"/>
                    <a:pt x="16" y="255"/>
                  </a:cubicBezTo>
                  <a:cubicBezTo>
                    <a:pt x="36" y="367"/>
                    <a:pt x="134" y="447"/>
                    <a:pt x="246" y="447"/>
                  </a:cubicBezTo>
                  <a:cubicBezTo>
                    <a:pt x="258" y="447"/>
                    <a:pt x="270" y="446"/>
                    <a:pt x="283" y="444"/>
                  </a:cubicBezTo>
                  <a:cubicBezTo>
                    <a:pt x="409" y="432"/>
                    <a:pt x="500" y="316"/>
                    <a:pt x="482" y="192"/>
                  </a:cubicBezTo>
                  <a:cubicBezTo>
                    <a:pt x="462" y="79"/>
                    <a:pt x="364" y="0"/>
                    <a:pt x="2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157025" y="3110500"/>
              <a:ext cx="12550" cy="11200"/>
            </a:xfrm>
            <a:custGeom>
              <a:rect b="b" l="l" r="r" t="t"/>
              <a:pathLst>
                <a:path extrusionOk="0" h="448" w="502">
                  <a:moveTo>
                    <a:pt x="255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6"/>
                    <a:pt x="0" y="129"/>
                    <a:pt x="18" y="255"/>
                  </a:cubicBezTo>
                  <a:cubicBezTo>
                    <a:pt x="38" y="367"/>
                    <a:pt x="137" y="447"/>
                    <a:pt x="248" y="447"/>
                  </a:cubicBezTo>
                  <a:cubicBezTo>
                    <a:pt x="260" y="447"/>
                    <a:pt x="273" y="446"/>
                    <a:pt x="285" y="444"/>
                  </a:cubicBezTo>
                  <a:cubicBezTo>
                    <a:pt x="411" y="429"/>
                    <a:pt x="502" y="316"/>
                    <a:pt x="484" y="192"/>
                  </a:cubicBezTo>
                  <a:cubicBezTo>
                    <a:pt x="464" y="79"/>
                    <a:pt x="36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075825" y="305270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59" y="0"/>
                    <a:pt x="150" y="1"/>
                    <a:pt x="141" y="3"/>
                  </a:cubicBezTo>
                  <a:cubicBezTo>
                    <a:pt x="58" y="10"/>
                    <a:pt x="0" y="83"/>
                    <a:pt x="10" y="167"/>
                  </a:cubicBezTo>
                  <a:cubicBezTo>
                    <a:pt x="24" y="239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6" y="204"/>
                    <a:pt x="315" y="124"/>
                  </a:cubicBezTo>
                  <a:cubicBezTo>
                    <a:pt x="300" y="52"/>
                    <a:pt x="238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043300" y="3016775"/>
              <a:ext cx="8075" cy="7300"/>
            </a:xfrm>
            <a:custGeom>
              <a:rect b="b" l="l" r="r" t="t"/>
              <a:pathLst>
                <a:path extrusionOk="0" h="292" w="323">
                  <a:moveTo>
                    <a:pt x="162" y="1"/>
                  </a:moveTo>
                  <a:cubicBezTo>
                    <a:pt x="155" y="1"/>
                    <a:pt x="147" y="1"/>
                    <a:pt x="139" y="2"/>
                  </a:cubicBezTo>
                  <a:cubicBezTo>
                    <a:pt x="58" y="13"/>
                    <a:pt x="0" y="86"/>
                    <a:pt x="10" y="166"/>
                  </a:cubicBezTo>
                  <a:cubicBezTo>
                    <a:pt x="24" y="239"/>
                    <a:pt x="89" y="292"/>
                    <a:pt x="161" y="292"/>
                  </a:cubicBezTo>
                  <a:cubicBezTo>
                    <a:pt x="169" y="292"/>
                    <a:pt x="176" y="291"/>
                    <a:pt x="184" y="290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299" y="53"/>
                    <a:pt x="236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018000" y="304985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7" y="1"/>
                  </a:moveTo>
                  <a:cubicBezTo>
                    <a:pt x="158" y="1"/>
                    <a:pt x="149" y="2"/>
                    <a:pt x="140" y="3"/>
                  </a:cubicBezTo>
                  <a:cubicBezTo>
                    <a:pt x="59" y="11"/>
                    <a:pt x="1" y="84"/>
                    <a:pt x="11" y="167"/>
                  </a:cubicBezTo>
                  <a:cubicBezTo>
                    <a:pt x="25" y="240"/>
                    <a:pt x="87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78"/>
                    <a:pt x="324" y="205"/>
                    <a:pt x="314" y="124"/>
                  </a:cubicBezTo>
                  <a:cubicBezTo>
                    <a:pt x="300" y="53"/>
                    <a:pt x="239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109175" y="306755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5"/>
                  </a:cubicBezTo>
                  <a:cubicBezTo>
                    <a:pt x="14" y="138"/>
                    <a:pt x="50" y="166"/>
                    <a:pt x="92" y="166"/>
                  </a:cubicBezTo>
                  <a:cubicBezTo>
                    <a:pt x="96" y="166"/>
                    <a:pt x="101" y="166"/>
                    <a:pt x="106" y="165"/>
                  </a:cubicBezTo>
                  <a:cubicBezTo>
                    <a:pt x="154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052750" y="3043200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0" y="50"/>
                    <a:pt x="5" y="95"/>
                  </a:cubicBezTo>
                  <a:cubicBezTo>
                    <a:pt x="12" y="139"/>
                    <a:pt x="52" y="170"/>
                    <a:pt x="95" y="170"/>
                  </a:cubicBezTo>
                  <a:cubicBezTo>
                    <a:pt x="100" y="170"/>
                    <a:pt x="104" y="169"/>
                    <a:pt x="109" y="168"/>
                  </a:cubicBezTo>
                  <a:cubicBezTo>
                    <a:pt x="154" y="163"/>
                    <a:pt x="189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207775" y="3118800"/>
              <a:ext cx="8700" cy="7250"/>
            </a:xfrm>
            <a:custGeom>
              <a:rect b="b" l="l" r="r" t="t"/>
              <a:pathLst>
                <a:path extrusionOk="0" h="290" w="348">
                  <a:moveTo>
                    <a:pt x="174" y="0"/>
                  </a:moveTo>
                  <a:cubicBezTo>
                    <a:pt x="155" y="0"/>
                    <a:pt x="135" y="4"/>
                    <a:pt x="116" y="12"/>
                  </a:cubicBezTo>
                  <a:cubicBezTo>
                    <a:pt x="38" y="39"/>
                    <a:pt x="0" y="125"/>
                    <a:pt x="33" y="201"/>
                  </a:cubicBezTo>
                  <a:cubicBezTo>
                    <a:pt x="59" y="257"/>
                    <a:pt x="116" y="290"/>
                    <a:pt x="175" y="290"/>
                  </a:cubicBezTo>
                  <a:cubicBezTo>
                    <a:pt x="195" y="290"/>
                    <a:pt x="215" y="286"/>
                    <a:pt x="235" y="279"/>
                  </a:cubicBezTo>
                  <a:cubicBezTo>
                    <a:pt x="310" y="251"/>
                    <a:pt x="348" y="165"/>
                    <a:pt x="315" y="90"/>
                  </a:cubicBezTo>
                  <a:cubicBezTo>
                    <a:pt x="289" y="33"/>
                    <a:pt x="232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166775" y="30916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182675" y="31154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4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738550" y="29349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4" y="1"/>
                    <a:pt x="134" y="4"/>
                    <a:pt x="114" y="12"/>
                  </a:cubicBezTo>
                  <a:cubicBezTo>
                    <a:pt x="38" y="40"/>
                    <a:pt x="1" y="125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4" y="287"/>
                    <a:pt x="233" y="279"/>
                  </a:cubicBezTo>
                  <a:cubicBezTo>
                    <a:pt x="311" y="251"/>
                    <a:pt x="349" y="166"/>
                    <a:pt x="316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781975" y="297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755875" y="29551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1"/>
                  </a:moveTo>
                  <a:cubicBezTo>
                    <a:pt x="91" y="1"/>
                    <a:pt x="80" y="3"/>
                    <a:pt x="69" y="7"/>
                  </a:cubicBezTo>
                  <a:cubicBezTo>
                    <a:pt x="24" y="22"/>
                    <a:pt x="1" y="73"/>
                    <a:pt x="21" y="116"/>
                  </a:cubicBezTo>
                  <a:cubicBezTo>
                    <a:pt x="36" y="148"/>
                    <a:pt x="69" y="168"/>
                    <a:pt x="103" y="168"/>
                  </a:cubicBezTo>
                  <a:cubicBezTo>
                    <a:pt x="115" y="168"/>
                    <a:pt x="126" y="165"/>
                    <a:pt x="137" y="161"/>
                  </a:cubicBezTo>
                  <a:cubicBezTo>
                    <a:pt x="180" y="146"/>
                    <a:pt x="203" y="96"/>
                    <a:pt x="183" y="53"/>
                  </a:cubicBezTo>
                  <a:cubicBezTo>
                    <a:pt x="167" y="20"/>
                    <a:pt x="13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758150" y="2926900"/>
              <a:ext cx="5000" cy="4175"/>
            </a:xfrm>
            <a:custGeom>
              <a:rect b="b" l="l" r="r" t="t"/>
              <a:pathLst>
                <a:path extrusionOk="0" h="167" w="200">
                  <a:moveTo>
                    <a:pt x="99" y="0"/>
                  </a:moveTo>
                  <a:cubicBezTo>
                    <a:pt x="88" y="0"/>
                    <a:pt x="77" y="2"/>
                    <a:pt x="66" y="7"/>
                  </a:cubicBezTo>
                  <a:cubicBezTo>
                    <a:pt x="21" y="22"/>
                    <a:pt x="1" y="72"/>
                    <a:pt x="18" y="115"/>
                  </a:cubicBezTo>
                  <a:cubicBezTo>
                    <a:pt x="34" y="147"/>
                    <a:pt x="66" y="167"/>
                    <a:pt x="101" y="167"/>
                  </a:cubicBezTo>
                  <a:cubicBezTo>
                    <a:pt x="112" y="167"/>
                    <a:pt x="123" y="165"/>
                    <a:pt x="134" y="160"/>
                  </a:cubicBezTo>
                  <a:cubicBezTo>
                    <a:pt x="177" y="145"/>
                    <a:pt x="200" y="95"/>
                    <a:pt x="182" y="52"/>
                  </a:cubicBezTo>
                  <a:cubicBezTo>
                    <a:pt x="165" y="20"/>
                    <a:pt x="132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150825" y="30985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7" y="1"/>
                    <a:pt x="82" y="2"/>
                  </a:cubicBezTo>
                  <a:cubicBezTo>
                    <a:pt x="34" y="7"/>
                    <a:pt x="1" y="50"/>
                    <a:pt x="6" y="98"/>
                  </a:cubicBezTo>
                  <a:cubicBezTo>
                    <a:pt x="15" y="139"/>
                    <a:pt x="53" y="167"/>
                    <a:pt x="93" y="167"/>
                  </a:cubicBezTo>
                  <a:cubicBezTo>
                    <a:pt x="98" y="167"/>
                    <a:pt x="102" y="167"/>
                    <a:pt x="107" y="166"/>
                  </a:cubicBezTo>
                  <a:cubicBezTo>
                    <a:pt x="155" y="161"/>
                    <a:pt x="188" y="118"/>
                    <a:pt x="183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927300" y="30428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4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67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889275" y="3099650"/>
              <a:ext cx="12525" cy="11200"/>
            </a:xfrm>
            <a:custGeom>
              <a:rect b="b" l="l" r="r" t="t"/>
              <a:pathLst>
                <a:path extrusionOk="0" h="448" w="501">
                  <a:moveTo>
                    <a:pt x="253" y="0"/>
                  </a:moveTo>
                  <a:cubicBezTo>
                    <a:pt x="240" y="0"/>
                    <a:pt x="228" y="1"/>
                    <a:pt x="215" y="3"/>
                  </a:cubicBezTo>
                  <a:cubicBezTo>
                    <a:pt x="89" y="16"/>
                    <a:pt x="1" y="129"/>
                    <a:pt x="16" y="256"/>
                  </a:cubicBezTo>
                  <a:cubicBezTo>
                    <a:pt x="37" y="368"/>
                    <a:pt x="137" y="447"/>
                    <a:pt x="249" y="447"/>
                  </a:cubicBezTo>
                  <a:cubicBezTo>
                    <a:pt x="261" y="447"/>
                    <a:pt x="272" y="446"/>
                    <a:pt x="283" y="445"/>
                  </a:cubicBezTo>
                  <a:cubicBezTo>
                    <a:pt x="409" y="430"/>
                    <a:pt x="500" y="316"/>
                    <a:pt x="482" y="192"/>
                  </a:cubicBezTo>
                  <a:cubicBezTo>
                    <a:pt x="462" y="79"/>
                    <a:pt x="36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935550" y="3079375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6" y="1"/>
                  </a:moveTo>
                  <a:cubicBezTo>
                    <a:pt x="158" y="1"/>
                    <a:pt x="150" y="1"/>
                    <a:pt x="142" y="2"/>
                  </a:cubicBezTo>
                  <a:cubicBezTo>
                    <a:pt x="59" y="10"/>
                    <a:pt x="1" y="86"/>
                    <a:pt x="11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7"/>
                  </a:cubicBezTo>
                  <a:cubicBezTo>
                    <a:pt x="265" y="280"/>
                    <a:pt x="326" y="204"/>
                    <a:pt x="316" y="123"/>
                  </a:cubicBezTo>
                  <a:cubicBezTo>
                    <a:pt x="300" y="51"/>
                    <a:pt x="237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903025" y="304350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4" y="1"/>
                  </a:moveTo>
                  <a:cubicBezTo>
                    <a:pt x="156" y="1"/>
                    <a:pt x="147" y="1"/>
                    <a:pt x="139" y="3"/>
                  </a:cubicBezTo>
                  <a:cubicBezTo>
                    <a:pt x="58" y="13"/>
                    <a:pt x="0" y="86"/>
                    <a:pt x="11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8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877750" y="3076575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40"/>
                    <a:pt x="87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968900" y="30942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8" y="1"/>
                  </a:moveTo>
                  <a:cubicBezTo>
                    <a:pt x="92" y="1"/>
                    <a:pt x="87" y="1"/>
                    <a:pt x="81" y="3"/>
                  </a:cubicBezTo>
                  <a:cubicBezTo>
                    <a:pt x="33" y="5"/>
                    <a:pt x="1" y="48"/>
                    <a:pt x="6" y="96"/>
                  </a:cubicBezTo>
                  <a:cubicBezTo>
                    <a:pt x="15" y="139"/>
                    <a:pt x="50" y="168"/>
                    <a:pt x="92" y="168"/>
                  </a:cubicBezTo>
                  <a:cubicBezTo>
                    <a:pt x="97" y="168"/>
                    <a:pt x="102" y="167"/>
                    <a:pt x="106" y="166"/>
                  </a:cubicBezTo>
                  <a:cubicBezTo>
                    <a:pt x="154" y="161"/>
                    <a:pt x="187" y="119"/>
                    <a:pt x="182" y="71"/>
                  </a:cubicBezTo>
                  <a:cubicBezTo>
                    <a:pt x="173" y="31"/>
                    <a:pt x="137" y="1"/>
                    <a:pt x="9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912475" y="30699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4"/>
                  </a:cubicBezTo>
                  <a:cubicBezTo>
                    <a:pt x="15" y="137"/>
                    <a:pt x="50" y="166"/>
                    <a:pt x="92" y="166"/>
                  </a:cubicBezTo>
                  <a:cubicBezTo>
                    <a:pt x="97" y="166"/>
                    <a:pt x="102" y="166"/>
                    <a:pt x="107" y="165"/>
                  </a:cubicBezTo>
                  <a:cubicBezTo>
                    <a:pt x="155" y="160"/>
                    <a:pt x="187" y="117"/>
                    <a:pt x="182" y="72"/>
                  </a:cubicBezTo>
                  <a:cubicBezTo>
                    <a:pt x="173" y="29"/>
                    <a:pt x="136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985725" y="304780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9" y="0"/>
                  </a:moveTo>
                  <a:cubicBezTo>
                    <a:pt x="93" y="0"/>
                    <a:pt x="87" y="1"/>
                    <a:pt x="82" y="2"/>
                  </a:cubicBezTo>
                  <a:cubicBezTo>
                    <a:pt x="34" y="5"/>
                    <a:pt x="1" y="47"/>
                    <a:pt x="6" y="95"/>
                  </a:cubicBezTo>
                  <a:cubicBezTo>
                    <a:pt x="15" y="138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5" y="161"/>
                    <a:pt x="187" y="118"/>
                    <a:pt x="182" y="70"/>
                  </a:cubicBezTo>
                  <a:cubicBezTo>
                    <a:pt x="174" y="30"/>
                    <a:pt x="139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816350" y="29969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3" y="1"/>
                  </a:moveTo>
                  <a:cubicBezTo>
                    <a:pt x="241" y="1"/>
                    <a:pt x="229" y="2"/>
                    <a:pt x="217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8" y="369"/>
                    <a:pt x="136" y="448"/>
                    <a:pt x="247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09" y="432"/>
                    <a:pt x="500" y="319"/>
                    <a:pt x="484" y="193"/>
                  </a:cubicBezTo>
                  <a:cubicBezTo>
                    <a:pt x="464" y="81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831225" y="3010275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4" y="1"/>
                  </a:moveTo>
                  <a:cubicBezTo>
                    <a:pt x="157" y="1"/>
                    <a:pt x="149" y="1"/>
                    <a:pt x="142" y="3"/>
                  </a:cubicBezTo>
                  <a:cubicBezTo>
                    <a:pt x="58" y="13"/>
                    <a:pt x="0" y="86"/>
                    <a:pt x="10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5" y="289"/>
                    <a:pt x="184" y="288"/>
                  </a:cubicBezTo>
                  <a:cubicBezTo>
                    <a:pt x="265" y="280"/>
                    <a:pt x="326" y="207"/>
                    <a:pt x="316" y="126"/>
                  </a:cubicBezTo>
                  <a:cubicBezTo>
                    <a:pt x="300" y="53"/>
                    <a:pt x="236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798700" y="2974450"/>
              <a:ext cx="8075" cy="7275"/>
            </a:xfrm>
            <a:custGeom>
              <a:rect b="b" l="l" r="r" t="t"/>
              <a:pathLst>
                <a:path extrusionOk="0" h="291" w="323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38"/>
                    <a:pt x="89" y="290"/>
                    <a:pt x="161" y="290"/>
                  </a:cubicBezTo>
                  <a:cubicBezTo>
                    <a:pt x="169" y="290"/>
                    <a:pt x="177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299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773425" y="3007500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7"/>
                  </a:cubicBezTo>
                  <a:cubicBezTo>
                    <a:pt x="24" y="239"/>
                    <a:pt x="86" y="290"/>
                    <a:pt x="160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4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864575" y="302517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5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1"/>
                    <a:pt x="187" y="118"/>
                    <a:pt x="182" y="72"/>
                  </a:cubicBezTo>
                  <a:cubicBezTo>
                    <a:pt x="173" y="29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808150" y="30008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7"/>
                  </a:cubicBezTo>
                  <a:cubicBezTo>
                    <a:pt x="15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2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805625" y="3046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40"/>
                    <a:pt x="55" y="169"/>
                    <a:pt x="97" y="169"/>
                  </a:cubicBezTo>
                  <a:cubicBezTo>
                    <a:pt x="100" y="169"/>
                    <a:pt x="103" y="169"/>
                    <a:pt x="106" y="168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844400" y="300325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5" y="0"/>
                  </a:moveTo>
                  <a:cubicBezTo>
                    <a:pt x="339" y="0"/>
                    <a:pt x="188" y="80"/>
                    <a:pt x="111" y="218"/>
                  </a:cubicBezTo>
                  <a:cubicBezTo>
                    <a:pt x="0" y="417"/>
                    <a:pt x="84" y="662"/>
                    <a:pt x="295" y="765"/>
                  </a:cubicBezTo>
                  <a:cubicBezTo>
                    <a:pt x="359" y="796"/>
                    <a:pt x="427" y="811"/>
                    <a:pt x="493" y="811"/>
                  </a:cubicBezTo>
                  <a:cubicBezTo>
                    <a:pt x="649" y="811"/>
                    <a:pt x="799" y="731"/>
                    <a:pt x="875" y="591"/>
                  </a:cubicBezTo>
                  <a:cubicBezTo>
                    <a:pt x="984" y="392"/>
                    <a:pt x="903" y="148"/>
                    <a:pt x="691" y="44"/>
                  </a:cubicBezTo>
                  <a:cubicBezTo>
                    <a:pt x="628" y="14"/>
                    <a:pt x="561" y="0"/>
                    <a:pt x="4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002000" y="301070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1" y="1"/>
                  </a:moveTo>
                  <a:cubicBezTo>
                    <a:pt x="335" y="1"/>
                    <a:pt x="185" y="81"/>
                    <a:pt x="109" y="220"/>
                  </a:cubicBezTo>
                  <a:cubicBezTo>
                    <a:pt x="0" y="417"/>
                    <a:pt x="81" y="661"/>
                    <a:pt x="293" y="765"/>
                  </a:cubicBezTo>
                  <a:cubicBezTo>
                    <a:pt x="356" y="796"/>
                    <a:pt x="424" y="811"/>
                    <a:pt x="491" y="811"/>
                  </a:cubicBezTo>
                  <a:cubicBezTo>
                    <a:pt x="647" y="811"/>
                    <a:pt x="797" y="730"/>
                    <a:pt x="873" y="591"/>
                  </a:cubicBezTo>
                  <a:cubicBezTo>
                    <a:pt x="984" y="392"/>
                    <a:pt x="901" y="150"/>
                    <a:pt x="689" y="46"/>
                  </a:cubicBezTo>
                  <a:cubicBezTo>
                    <a:pt x="625" y="15"/>
                    <a:pt x="558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164275" y="3144150"/>
              <a:ext cx="24550" cy="20300"/>
            </a:xfrm>
            <a:custGeom>
              <a:rect b="b" l="l" r="r" t="t"/>
              <a:pathLst>
                <a:path extrusionOk="0" h="812" w="982">
                  <a:moveTo>
                    <a:pt x="491" y="1"/>
                  </a:moveTo>
                  <a:cubicBezTo>
                    <a:pt x="335" y="1"/>
                    <a:pt x="184" y="81"/>
                    <a:pt x="109" y="220"/>
                  </a:cubicBezTo>
                  <a:cubicBezTo>
                    <a:pt x="0" y="420"/>
                    <a:pt x="81" y="664"/>
                    <a:pt x="293" y="768"/>
                  </a:cubicBezTo>
                  <a:cubicBezTo>
                    <a:pt x="355" y="798"/>
                    <a:pt x="422" y="812"/>
                    <a:pt x="488" y="812"/>
                  </a:cubicBezTo>
                  <a:cubicBezTo>
                    <a:pt x="645" y="812"/>
                    <a:pt x="796" y="732"/>
                    <a:pt x="873" y="594"/>
                  </a:cubicBezTo>
                  <a:cubicBezTo>
                    <a:pt x="981" y="394"/>
                    <a:pt x="900" y="150"/>
                    <a:pt x="688" y="47"/>
                  </a:cubicBezTo>
                  <a:cubicBezTo>
                    <a:pt x="625" y="16"/>
                    <a:pt x="557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725125" y="2905550"/>
              <a:ext cx="24675" cy="20300"/>
            </a:xfrm>
            <a:custGeom>
              <a:rect b="b" l="l" r="r" t="t"/>
              <a:pathLst>
                <a:path extrusionOk="0" h="812" w="987">
                  <a:moveTo>
                    <a:pt x="493" y="0"/>
                  </a:moveTo>
                  <a:cubicBezTo>
                    <a:pt x="337" y="0"/>
                    <a:pt x="187" y="81"/>
                    <a:pt x="111" y="220"/>
                  </a:cubicBezTo>
                  <a:cubicBezTo>
                    <a:pt x="0" y="419"/>
                    <a:pt x="84" y="664"/>
                    <a:pt x="295" y="767"/>
                  </a:cubicBezTo>
                  <a:cubicBezTo>
                    <a:pt x="359" y="797"/>
                    <a:pt x="426" y="812"/>
                    <a:pt x="493" y="812"/>
                  </a:cubicBezTo>
                  <a:cubicBezTo>
                    <a:pt x="649" y="812"/>
                    <a:pt x="799" y="733"/>
                    <a:pt x="875" y="593"/>
                  </a:cubicBezTo>
                  <a:cubicBezTo>
                    <a:pt x="986" y="394"/>
                    <a:pt x="903" y="150"/>
                    <a:pt x="691" y="46"/>
                  </a:cubicBezTo>
                  <a:cubicBezTo>
                    <a:pt x="628" y="15"/>
                    <a:pt x="560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801725" y="3023675"/>
              <a:ext cx="13450" cy="11150"/>
            </a:xfrm>
            <a:custGeom>
              <a:rect b="b" l="l" r="r" t="t"/>
              <a:pathLst>
                <a:path extrusionOk="0" h="446" w="538">
                  <a:moveTo>
                    <a:pt x="269" y="1"/>
                  </a:moveTo>
                  <a:cubicBezTo>
                    <a:pt x="185" y="1"/>
                    <a:pt x="104" y="45"/>
                    <a:pt x="58" y="122"/>
                  </a:cubicBezTo>
                  <a:cubicBezTo>
                    <a:pt x="0" y="231"/>
                    <a:pt x="46" y="369"/>
                    <a:pt x="159" y="420"/>
                  </a:cubicBezTo>
                  <a:cubicBezTo>
                    <a:pt x="194" y="437"/>
                    <a:pt x="232" y="446"/>
                    <a:pt x="268" y="446"/>
                  </a:cubicBezTo>
                  <a:cubicBezTo>
                    <a:pt x="353" y="446"/>
                    <a:pt x="434" y="402"/>
                    <a:pt x="479" y="327"/>
                  </a:cubicBezTo>
                  <a:cubicBezTo>
                    <a:pt x="537" y="216"/>
                    <a:pt x="492" y="77"/>
                    <a:pt x="376" y="26"/>
                  </a:cubicBezTo>
                  <a:cubicBezTo>
                    <a:pt x="342" y="9"/>
                    <a:pt x="305" y="1"/>
                    <a:pt x="26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761825" y="2968200"/>
              <a:ext cx="13450" cy="11125"/>
            </a:xfrm>
            <a:custGeom>
              <a:rect b="b" l="l" r="r" t="t"/>
              <a:pathLst>
                <a:path extrusionOk="0" h="445" w="538">
                  <a:moveTo>
                    <a:pt x="267" y="0"/>
                  </a:moveTo>
                  <a:cubicBezTo>
                    <a:pt x="184" y="0"/>
                    <a:pt x="103" y="43"/>
                    <a:pt x="58" y="120"/>
                  </a:cubicBezTo>
                  <a:cubicBezTo>
                    <a:pt x="0" y="231"/>
                    <a:pt x="45" y="367"/>
                    <a:pt x="161" y="420"/>
                  </a:cubicBezTo>
                  <a:cubicBezTo>
                    <a:pt x="196" y="437"/>
                    <a:pt x="232" y="445"/>
                    <a:pt x="268" y="445"/>
                  </a:cubicBezTo>
                  <a:cubicBezTo>
                    <a:pt x="352" y="445"/>
                    <a:pt x="433" y="402"/>
                    <a:pt x="479" y="324"/>
                  </a:cubicBezTo>
                  <a:cubicBezTo>
                    <a:pt x="537" y="216"/>
                    <a:pt x="492" y="77"/>
                    <a:pt x="378" y="26"/>
                  </a:cubicBezTo>
                  <a:cubicBezTo>
                    <a:pt x="343" y="9"/>
                    <a:pt x="305" y="0"/>
                    <a:pt x="2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834375" y="3034500"/>
              <a:ext cx="8775" cy="7300"/>
            </a:xfrm>
            <a:custGeom>
              <a:rect b="b" l="l" r="r" t="t"/>
              <a:pathLst>
                <a:path extrusionOk="0" h="292" w="351">
                  <a:moveTo>
                    <a:pt x="177" y="0"/>
                  </a:moveTo>
                  <a:cubicBezTo>
                    <a:pt x="122" y="0"/>
                    <a:pt x="69" y="29"/>
                    <a:pt x="41" y="80"/>
                  </a:cubicBezTo>
                  <a:cubicBezTo>
                    <a:pt x="0" y="151"/>
                    <a:pt x="31" y="242"/>
                    <a:pt x="106" y="274"/>
                  </a:cubicBezTo>
                  <a:cubicBezTo>
                    <a:pt x="128" y="286"/>
                    <a:pt x="152" y="291"/>
                    <a:pt x="176" y="291"/>
                  </a:cubicBezTo>
                  <a:cubicBezTo>
                    <a:pt x="230" y="291"/>
                    <a:pt x="283" y="262"/>
                    <a:pt x="313" y="211"/>
                  </a:cubicBezTo>
                  <a:cubicBezTo>
                    <a:pt x="351" y="141"/>
                    <a:pt x="321" y="50"/>
                    <a:pt x="248" y="17"/>
                  </a:cubicBezTo>
                  <a:cubicBezTo>
                    <a:pt x="225" y="6"/>
                    <a:pt x="200" y="0"/>
                    <a:pt x="17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830150" y="2987525"/>
              <a:ext cx="8775" cy="7275"/>
            </a:xfrm>
            <a:custGeom>
              <a:rect b="b" l="l" r="r" t="t"/>
              <a:pathLst>
                <a:path extrusionOk="0" h="291" w="351">
                  <a:moveTo>
                    <a:pt x="177" y="1"/>
                  </a:moveTo>
                  <a:cubicBezTo>
                    <a:pt x="122" y="1"/>
                    <a:pt x="69" y="30"/>
                    <a:pt x="41" y="81"/>
                  </a:cubicBezTo>
                  <a:cubicBezTo>
                    <a:pt x="0" y="151"/>
                    <a:pt x="31" y="242"/>
                    <a:pt x="106" y="275"/>
                  </a:cubicBezTo>
                  <a:cubicBezTo>
                    <a:pt x="128" y="285"/>
                    <a:pt x="151" y="290"/>
                    <a:pt x="174" y="290"/>
                  </a:cubicBezTo>
                  <a:cubicBezTo>
                    <a:pt x="229" y="290"/>
                    <a:pt x="283" y="262"/>
                    <a:pt x="313" y="212"/>
                  </a:cubicBezTo>
                  <a:cubicBezTo>
                    <a:pt x="351" y="139"/>
                    <a:pt x="321" y="50"/>
                    <a:pt x="248" y="18"/>
                  </a:cubicBezTo>
                  <a:cubicBezTo>
                    <a:pt x="225" y="6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89175" y="300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19" y="0"/>
                    <a:pt x="66" y="29"/>
                    <a:pt x="38" y="80"/>
                  </a:cubicBezTo>
                  <a:cubicBezTo>
                    <a:pt x="0" y="151"/>
                    <a:pt x="28" y="239"/>
                    <a:pt x="104" y="274"/>
                  </a:cubicBezTo>
                  <a:cubicBezTo>
                    <a:pt x="125" y="285"/>
                    <a:pt x="148" y="289"/>
                    <a:pt x="171" y="289"/>
                  </a:cubicBezTo>
                  <a:cubicBezTo>
                    <a:pt x="226" y="289"/>
                    <a:pt x="280" y="261"/>
                    <a:pt x="311" y="211"/>
                  </a:cubicBezTo>
                  <a:cubicBezTo>
                    <a:pt x="348" y="138"/>
                    <a:pt x="318" y="50"/>
                    <a:pt x="245" y="17"/>
                  </a:cubicBezTo>
                  <a:cubicBezTo>
                    <a:pt x="222" y="6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853675" y="3064250"/>
              <a:ext cx="5050" cy="4200"/>
            </a:xfrm>
            <a:custGeom>
              <a:rect b="b" l="l" r="r" t="t"/>
              <a:pathLst>
                <a:path extrusionOk="0" h="168" w="202">
                  <a:moveTo>
                    <a:pt x="101" y="1"/>
                  </a:moveTo>
                  <a:cubicBezTo>
                    <a:pt x="69" y="1"/>
                    <a:pt x="39" y="17"/>
                    <a:pt x="23" y="45"/>
                  </a:cubicBezTo>
                  <a:cubicBezTo>
                    <a:pt x="0" y="88"/>
                    <a:pt x="18" y="138"/>
                    <a:pt x="61" y="159"/>
                  </a:cubicBezTo>
                  <a:cubicBezTo>
                    <a:pt x="73" y="165"/>
                    <a:pt x="87" y="167"/>
                    <a:pt x="101" y="167"/>
                  </a:cubicBezTo>
                  <a:cubicBezTo>
                    <a:pt x="132" y="167"/>
                    <a:pt x="163" y="152"/>
                    <a:pt x="179" y="123"/>
                  </a:cubicBezTo>
                  <a:cubicBezTo>
                    <a:pt x="202" y="80"/>
                    <a:pt x="184" y="30"/>
                    <a:pt x="141" y="10"/>
                  </a:cubicBezTo>
                  <a:cubicBezTo>
                    <a:pt x="128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822900" y="30135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1"/>
                  </a:moveTo>
                  <a:cubicBezTo>
                    <a:pt x="69" y="1"/>
                    <a:pt x="39" y="17"/>
                    <a:pt x="23" y="47"/>
                  </a:cubicBezTo>
                  <a:cubicBezTo>
                    <a:pt x="0" y="87"/>
                    <a:pt x="18" y="140"/>
                    <a:pt x="61" y="158"/>
                  </a:cubicBezTo>
                  <a:cubicBezTo>
                    <a:pt x="74" y="164"/>
                    <a:pt x="88" y="168"/>
                    <a:pt x="101" y="168"/>
                  </a:cubicBezTo>
                  <a:cubicBezTo>
                    <a:pt x="132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896150" y="30357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0"/>
                  </a:moveTo>
                  <a:cubicBezTo>
                    <a:pt x="69" y="0"/>
                    <a:pt x="39" y="17"/>
                    <a:pt x="23" y="46"/>
                  </a:cubicBezTo>
                  <a:cubicBezTo>
                    <a:pt x="1" y="87"/>
                    <a:pt x="18" y="140"/>
                    <a:pt x="61" y="157"/>
                  </a:cubicBezTo>
                  <a:cubicBezTo>
                    <a:pt x="75" y="164"/>
                    <a:pt x="89" y="168"/>
                    <a:pt x="103" y="168"/>
                  </a:cubicBezTo>
                  <a:cubicBezTo>
                    <a:pt x="133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2"/>
          <p:cNvGrpSpPr/>
          <p:nvPr/>
        </p:nvGrpSpPr>
        <p:grpSpPr>
          <a:xfrm>
            <a:off x="-1253394" y="-1721124"/>
            <a:ext cx="11334788" cy="3565798"/>
            <a:chOff x="-1253394" y="-1721124"/>
            <a:chExt cx="11334788" cy="3565798"/>
          </a:xfrm>
        </p:grpSpPr>
        <p:grpSp>
          <p:nvGrpSpPr>
            <p:cNvPr id="270" name="Google Shape;270;p2"/>
            <p:cNvGrpSpPr/>
            <p:nvPr/>
          </p:nvGrpSpPr>
          <p:grpSpPr>
            <a:xfrm>
              <a:off x="3423807" y="-1034501"/>
              <a:ext cx="6657586" cy="2879175"/>
              <a:chOff x="3423807" y="-1034501"/>
              <a:chExt cx="6657586" cy="2879175"/>
            </a:xfrm>
          </p:grpSpPr>
          <p:sp>
            <p:nvSpPr>
              <p:cNvPr id="271" name="Google Shape;271;p2"/>
              <p:cNvSpPr/>
              <p:nvPr/>
            </p:nvSpPr>
            <p:spPr>
              <a:xfrm>
                <a:off x="3512635" y="-1034501"/>
                <a:ext cx="6568759" cy="2879175"/>
              </a:xfrm>
              <a:custGeom>
                <a:rect b="b" l="l" r="r" t="t"/>
                <a:pathLst>
                  <a:path extrusionOk="0" h="22837" w="45683">
                    <a:moveTo>
                      <a:pt x="1" y="1"/>
                    </a:moveTo>
                    <a:cubicBezTo>
                      <a:pt x="855" y="631"/>
                      <a:pt x="1960" y="1862"/>
                      <a:pt x="2361" y="2371"/>
                    </a:cubicBezTo>
                    <a:cubicBezTo>
                      <a:pt x="2911" y="3072"/>
                      <a:pt x="3385" y="3896"/>
                      <a:pt x="3753" y="4736"/>
                    </a:cubicBezTo>
                    <a:cubicBezTo>
                      <a:pt x="4557" y="6567"/>
                      <a:pt x="4398" y="8688"/>
                      <a:pt x="5826" y="10228"/>
                    </a:cubicBezTo>
                    <a:cubicBezTo>
                      <a:pt x="8471" y="13090"/>
                      <a:pt x="12952" y="11875"/>
                      <a:pt x="16356" y="12513"/>
                    </a:cubicBezTo>
                    <a:cubicBezTo>
                      <a:pt x="20564" y="13302"/>
                      <a:pt x="22075" y="18363"/>
                      <a:pt x="26500" y="18794"/>
                    </a:cubicBezTo>
                    <a:cubicBezTo>
                      <a:pt x="26961" y="18839"/>
                      <a:pt x="27415" y="18855"/>
                      <a:pt x="27866" y="18855"/>
                    </a:cubicBezTo>
                    <a:cubicBezTo>
                      <a:pt x="28959" y="18855"/>
                      <a:pt x="30031" y="18761"/>
                      <a:pt x="31117" y="18761"/>
                    </a:cubicBezTo>
                    <a:cubicBezTo>
                      <a:pt x="31312" y="18761"/>
                      <a:pt x="31507" y="18764"/>
                      <a:pt x="31702" y="18772"/>
                    </a:cubicBezTo>
                    <a:cubicBezTo>
                      <a:pt x="33674" y="18845"/>
                      <a:pt x="35636" y="19092"/>
                      <a:pt x="37585" y="19288"/>
                    </a:cubicBezTo>
                    <a:cubicBezTo>
                      <a:pt x="39177" y="19447"/>
                      <a:pt x="41010" y="19334"/>
                      <a:pt x="42467" y="19984"/>
                    </a:cubicBezTo>
                    <a:cubicBezTo>
                      <a:pt x="43539" y="20461"/>
                      <a:pt x="45526" y="21510"/>
                      <a:pt x="45682" y="22836"/>
                    </a:cubicBezTo>
                    <a:lnTo>
                      <a:pt x="456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>
                      <a:alpha val="47750"/>
                    </a:srgbClr>
                  </a:gs>
                  <a:gs pos="51000">
                    <a:srgbClr val="97D1DF">
                      <a:alpha val="47750"/>
                    </a:srgbClr>
                  </a:gs>
                  <a:gs pos="100000">
                    <a:srgbClr val="3BAECD">
                      <a:alpha val="47750"/>
                    </a:srgbClr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10260000" dist="161925">
                  <a:schemeClr val="lt2">
                    <a:alpha val="33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2" name="Google Shape;272;p2"/>
              <p:cNvGrpSpPr/>
              <p:nvPr/>
            </p:nvGrpSpPr>
            <p:grpSpPr>
              <a:xfrm>
                <a:off x="3423807" y="-1000252"/>
                <a:ext cx="6515395" cy="2844831"/>
                <a:chOff x="3220200" y="1788100"/>
                <a:chExt cx="1142150" cy="570850"/>
              </a:xfrm>
            </p:grpSpPr>
            <p:sp>
              <p:nvSpPr>
                <p:cNvPr id="273" name="Google Shape;273;p2"/>
                <p:cNvSpPr/>
                <p:nvPr/>
              </p:nvSpPr>
              <p:spPr>
                <a:xfrm>
                  <a:off x="3220200" y="1788100"/>
                  <a:ext cx="1142150" cy="570850"/>
                </a:xfrm>
                <a:custGeom>
                  <a:rect b="b" l="l" r="r" t="t"/>
                  <a:pathLst>
                    <a:path extrusionOk="0" h="22834" w="45686">
                      <a:moveTo>
                        <a:pt x="1" y="0"/>
                      </a:moveTo>
                      <a:cubicBezTo>
                        <a:pt x="856" y="631"/>
                        <a:pt x="1963" y="1861"/>
                        <a:pt x="2361" y="2371"/>
                      </a:cubicBezTo>
                      <a:cubicBezTo>
                        <a:pt x="2911" y="3072"/>
                        <a:pt x="3387" y="3896"/>
                        <a:pt x="3753" y="4733"/>
                      </a:cubicBezTo>
                      <a:cubicBezTo>
                        <a:pt x="4558" y="6567"/>
                        <a:pt x="4399" y="8685"/>
                        <a:pt x="5826" y="10228"/>
                      </a:cubicBezTo>
                      <a:cubicBezTo>
                        <a:pt x="8471" y="13088"/>
                        <a:pt x="12955" y="11872"/>
                        <a:pt x="16359" y="12510"/>
                      </a:cubicBezTo>
                      <a:cubicBezTo>
                        <a:pt x="20565" y="13299"/>
                        <a:pt x="22075" y="18360"/>
                        <a:pt x="26503" y="18794"/>
                      </a:cubicBezTo>
                      <a:cubicBezTo>
                        <a:pt x="26959" y="18838"/>
                        <a:pt x="27408" y="18854"/>
                        <a:pt x="27854" y="18854"/>
                      </a:cubicBezTo>
                      <a:cubicBezTo>
                        <a:pt x="28951" y="18854"/>
                        <a:pt x="30027" y="18759"/>
                        <a:pt x="31120" y="18759"/>
                      </a:cubicBezTo>
                      <a:cubicBezTo>
                        <a:pt x="31314" y="18759"/>
                        <a:pt x="31509" y="18762"/>
                        <a:pt x="31705" y="18769"/>
                      </a:cubicBezTo>
                      <a:cubicBezTo>
                        <a:pt x="33675" y="18842"/>
                        <a:pt x="35637" y="19089"/>
                        <a:pt x="37588" y="19286"/>
                      </a:cubicBezTo>
                      <a:cubicBezTo>
                        <a:pt x="39177" y="19447"/>
                        <a:pt x="41010" y="19331"/>
                        <a:pt x="42470" y="19982"/>
                      </a:cubicBezTo>
                      <a:cubicBezTo>
                        <a:pt x="43542" y="20461"/>
                        <a:pt x="45526" y="21507"/>
                        <a:pt x="45685" y="22834"/>
                      </a:cubicBezTo>
                      <a:lnTo>
                        <a:pt x="45685" y="20816"/>
                      </a:lnTo>
                      <a:cubicBezTo>
                        <a:pt x="45168" y="20125"/>
                        <a:pt x="44308" y="19487"/>
                        <a:pt x="43857" y="19092"/>
                      </a:cubicBezTo>
                      <a:cubicBezTo>
                        <a:pt x="42959" y="18307"/>
                        <a:pt x="41671" y="18015"/>
                        <a:pt x="40539" y="17833"/>
                      </a:cubicBezTo>
                      <a:cubicBezTo>
                        <a:pt x="39432" y="17652"/>
                        <a:pt x="38309" y="17551"/>
                        <a:pt x="37187" y="17536"/>
                      </a:cubicBezTo>
                      <a:cubicBezTo>
                        <a:pt x="36625" y="17531"/>
                        <a:pt x="36078" y="17518"/>
                        <a:pt x="35521" y="17460"/>
                      </a:cubicBezTo>
                      <a:cubicBezTo>
                        <a:pt x="34731" y="17374"/>
                        <a:pt x="34535" y="16951"/>
                        <a:pt x="33884" y="16585"/>
                      </a:cubicBezTo>
                      <a:cubicBezTo>
                        <a:pt x="33492" y="16364"/>
                        <a:pt x="33073" y="16286"/>
                        <a:pt x="32647" y="16286"/>
                      </a:cubicBezTo>
                      <a:cubicBezTo>
                        <a:pt x="31971" y="16286"/>
                        <a:pt x="31276" y="16482"/>
                        <a:pt x="30644" y="16615"/>
                      </a:cubicBezTo>
                      <a:cubicBezTo>
                        <a:pt x="29746" y="16805"/>
                        <a:pt x="28698" y="16938"/>
                        <a:pt x="27689" y="16938"/>
                      </a:cubicBezTo>
                      <a:cubicBezTo>
                        <a:pt x="27247" y="16938"/>
                        <a:pt x="26813" y="16912"/>
                        <a:pt x="26402" y="16855"/>
                      </a:cubicBezTo>
                      <a:cubicBezTo>
                        <a:pt x="24400" y="16575"/>
                        <a:pt x="22607" y="15501"/>
                        <a:pt x="21374" y="13847"/>
                      </a:cubicBezTo>
                      <a:cubicBezTo>
                        <a:pt x="21082" y="13451"/>
                        <a:pt x="20673" y="12916"/>
                        <a:pt x="20303" y="12598"/>
                      </a:cubicBezTo>
                      <a:cubicBezTo>
                        <a:pt x="20026" y="12362"/>
                        <a:pt x="19773" y="12336"/>
                        <a:pt x="19512" y="12336"/>
                      </a:cubicBezTo>
                      <a:cubicBezTo>
                        <a:pt x="19436" y="12336"/>
                        <a:pt x="19360" y="12338"/>
                        <a:pt x="19282" y="12338"/>
                      </a:cubicBezTo>
                      <a:cubicBezTo>
                        <a:pt x="19106" y="12338"/>
                        <a:pt x="18923" y="12327"/>
                        <a:pt x="18724" y="12253"/>
                      </a:cubicBezTo>
                      <a:cubicBezTo>
                        <a:pt x="18164" y="12044"/>
                        <a:pt x="17814" y="11443"/>
                        <a:pt x="17246" y="11164"/>
                      </a:cubicBezTo>
                      <a:cubicBezTo>
                        <a:pt x="16673" y="10879"/>
                        <a:pt x="16132" y="10868"/>
                        <a:pt x="15516" y="10868"/>
                      </a:cubicBezTo>
                      <a:cubicBezTo>
                        <a:pt x="15465" y="10868"/>
                        <a:pt x="15414" y="10869"/>
                        <a:pt x="15363" y="10869"/>
                      </a:cubicBezTo>
                      <a:cubicBezTo>
                        <a:pt x="15356" y="10869"/>
                        <a:pt x="15350" y="10869"/>
                        <a:pt x="15343" y="10869"/>
                      </a:cubicBezTo>
                      <a:cubicBezTo>
                        <a:pt x="14171" y="10869"/>
                        <a:pt x="12890" y="10989"/>
                        <a:pt x="11635" y="10989"/>
                      </a:cubicBezTo>
                      <a:cubicBezTo>
                        <a:pt x="10546" y="10989"/>
                        <a:pt x="9478" y="10898"/>
                        <a:pt x="8519" y="10558"/>
                      </a:cubicBezTo>
                      <a:cubicBezTo>
                        <a:pt x="7750" y="10289"/>
                        <a:pt x="6552" y="9721"/>
                        <a:pt x="6073" y="9013"/>
                      </a:cubicBezTo>
                      <a:cubicBezTo>
                        <a:pt x="5483" y="8135"/>
                        <a:pt x="6219" y="6978"/>
                        <a:pt x="5796" y="6055"/>
                      </a:cubicBezTo>
                      <a:cubicBezTo>
                        <a:pt x="5596" y="5619"/>
                        <a:pt x="5160" y="5465"/>
                        <a:pt x="4923" y="5056"/>
                      </a:cubicBezTo>
                      <a:cubicBezTo>
                        <a:pt x="4674" y="4628"/>
                        <a:pt x="4724" y="4148"/>
                        <a:pt x="4719" y="3639"/>
                      </a:cubicBezTo>
                      <a:cubicBezTo>
                        <a:pt x="4711" y="2630"/>
                        <a:pt x="4729" y="1339"/>
                        <a:pt x="3536" y="1085"/>
                      </a:cubicBezTo>
                      <a:cubicBezTo>
                        <a:pt x="3004" y="969"/>
                        <a:pt x="2659" y="1090"/>
                        <a:pt x="2164" y="835"/>
                      </a:cubicBezTo>
                      <a:cubicBezTo>
                        <a:pt x="1764" y="623"/>
                        <a:pt x="1385" y="368"/>
                        <a:pt x="1042" y="73"/>
                      </a:cubicBezTo>
                      <a:cubicBezTo>
                        <a:pt x="1017" y="51"/>
                        <a:pt x="992" y="26"/>
                        <a:pt x="9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2"/>
                <p:cNvSpPr/>
                <p:nvPr/>
              </p:nvSpPr>
              <p:spPr>
                <a:xfrm>
                  <a:off x="4055450" y="2218400"/>
                  <a:ext cx="24100" cy="20325"/>
                </a:xfrm>
                <a:custGeom>
                  <a:rect b="b" l="l" r="r" t="t"/>
                  <a:pathLst>
                    <a:path extrusionOk="0" h="813" w="964">
                      <a:moveTo>
                        <a:pt x="426" y="0"/>
                      </a:moveTo>
                      <a:cubicBezTo>
                        <a:pt x="216" y="0"/>
                        <a:pt x="37" y="162"/>
                        <a:pt x="20" y="374"/>
                      </a:cubicBezTo>
                      <a:cubicBezTo>
                        <a:pt x="0" y="630"/>
                        <a:pt x="207" y="813"/>
                        <a:pt x="427" y="813"/>
                      </a:cubicBezTo>
                      <a:cubicBezTo>
                        <a:pt x="517" y="813"/>
                        <a:pt x="609" y="782"/>
                        <a:pt x="688" y="715"/>
                      </a:cubicBezTo>
                      <a:cubicBezTo>
                        <a:pt x="963" y="478"/>
                        <a:pt x="814" y="29"/>
                        <a:pt x="454" y="1"/>
                      </a:cubicBezTo>
                      <a:cubicBezTo>
                        <a:pt x="444" y="0"/>
                        <a:pt x="435" y="0"/>
                        <a:pt x="42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2"/>
                <p:cNvSpPr/>
                <p:nvPr/>
              </p:nvSpPr>
              <p:spPr>
                <a:xfrm>
                  <a:off x="4134500" y="2180750"/>
                  <a:ext cx="24025" cy="20300"/>
                </a:xfrm>
                <a:custGeom>
                  <a:rect b="b" l="l" r="r" t="t"/>
                  <a:pathLst>
                    <a:path extrusionOk="0" h="812" w="961">
                      <a:moveTo>
                        <a:pt x="422" y="0"/>
                      </a:moveTo>
                      <a:cubicBezTo>
                        <a:pt x="211" y="0"/>
                        <a:pt x="35" y="164"/>
                        <a:pt x="20" y="375"/>
                      </a:cubicBezTo>
                      <a:cubicBezTo>
                        <a:pt x="1" y="630"/>
                        <a:pt x="207" y="811"/>
                        <a:pt x="425" y="811"/>
                      </a:cubicBezTo>
                      <a:cubicBezTo>
                        <a:pt x="515" y="811"/>
                        <a:pt x="607" y="781"/>
                        <a:pt x="686" y="713"/>
                      </a:cubicBezTo>
                      <a:cubicBezTo>
                        <a:pt x="961" y="478"/>
                        <a:pt x="815" y="29"/>
                        <a:pt x="454" y="2"/>
                      </a:cubicBezTo>
                      <a:cubicBezTo>
                        <a:pt x="443" y="1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2"/>
                <p:cNvSpPr/>
                <p:nvPr/>
              </p:nvSpPr>
              <p:spPr>
                <a:xfrm>
                  <a:off x="4171750" y="2214725"/>
                  <a:ext cx="24050" cy="20300"/>
                </a:xfrm>
                <a:custGeom>
                  <a:rect b="b" l="l" r="r" t="t"/>
                  <a:pathLst>
                    <a:path extrusionOk="0" h="812" w="962">
                      <a:moveTo>
                        <a:pt x="422" y="0"/>
                      </a:moveTo>
                      <a:cubicBezTo>
                        <a:pt x="214" y="0"/>
                        <a:pt x="37" y="161"/>
                        <a:pt x="21" y="375"/>
                      </a:cubicBezTo>
                      <a:cubicBezTo>
                        <a:pt x="1" y="631"/>
                        <a:pt x="207" y="811"/>
                        <a:pt x="426" y="811"/>
                      </a:cubicBezTo>
                      <a:cubicBezTo>
                        <a:pt x="516" y="811"/>
                        <a:pt x="609" y="781"/>
                        <a:pt x="689" y="713"/>
                      </a:cubicBezTo>
                      <a:cubicBezTo>
                        <a:pt x="961" y="478"/>
                        <a:pt x="815" y="29"/>
                        <a:pt x="454" y="2"/>
                      </a:cubicBezTo>
                      <a:cubicBezTo>
                        <a:pt x="443" y="1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2"/>
                <p:cNvSpPr/>
                <p:nvPr/>
              </p:nvSpPr>
              <p:spPr>
                <a:xfrm>
                  <a:off x="4222750" y="2176575"/>
                  <a:ext cx="24050" cy="20350"/>
                </a:xfrm>
                <a:custGeom>
                  <a:rect b="b" l="l" r="r" t="t"/>
                  <a:pathLst>
                    <a:path extrusionOk="0" h="814" w="962">
                      <a:moveTo>
                        <a:pt x="422" y="1"/>
                      </a:moveTo>
                      <a:cubicBezTo>
                        <a:pt x="212" y="1"/>
                        <a:pt x="35" y="164"/>
                        <a:pt x="21" y="375"/>
                      </a:cubicBezTo>
                      <a:cubicBezTo>
                        <a:pt x="1" y="631"/>
                        <a:pt x="207" y="813"/>
                        <a:pt x="426" y="813"/>
                      </a:cubicBezTo>
                      <a:cubicBezTo>
                        <a:pt x="516" y="813"/>
                        <a:pt x="609" y="782"/>
                        <a:pt x="689" y="713"/>
                      </a:cubicBezTo>
                      <a:cubicBezTo>
                        <a:pt x="961" y="479"/>
                        <a:pt x="815" y="30"/>
                        <a:pt x="454" y="2"/>
                      </a:cubicBezTo>
                      <a:cubicBezTo>
                        <a:pt x="443" y="1"/>
                        <a:pt x="433" y="1"/>
                        <a:pt x="42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2"/>
                <p:cNvSpPr/>
                <p:nvPr/>
              </p:nvSpPr>
              <p:spPr>
                <a:xfrm>
                  <a:off x="4088025" y="2227350"/>
                  <a:ext cx="13200" cy="11125"/>
                </a:xfrm>
                <a:custGeom>
                  <a:rect b="b" l="l" r="r" t="t"/>
                  <a:pathLst>
                    <a:path extrusionOk="0" h="445" w="528">
                      <a:moveTo>
                        <a:pt x="232" y="0"/>
                      </a:moveTo>
                      <a:cubicBezTo>
                        <a:pt x="116" y="0"/>
                        <a:pt x="20" y="88"/>
                        <a:pt x="11" y="205"/>
                      </a:cubicBezTo>
                      <a:cubicBezTo>
                        <a:pt x="0" y="345"/>
                        <a:pt x="113" y="445"/>
                        <a:pt x="234" y="445"/>
                      </a:cubicBezTo>
                      <a:cubicBezTo>
                        <a:pt x="284" y="445"/>
                        <a:pt x="335" y="428"/>
                        <a:pt x="379" y="389"/>
                      </a:cubicBezTo>
                      <a:cubicBezTo>
                        <a:pt x="528" y="261"/>
                        <a:pt x="447" y="16"/>
                        <a:pt x="250" y="1"/>
                      </a:cubicBezTo>
                      <a:cubicBezTo>
                        <a:pt x="244" y="1"/>
                        <a:pt x="238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2"/>
                <p:cNvSpPr/>
                <p:nvPr/>
              </p:nvSpPr>
              <p:spPr>
                <a:xfrm>
                  <a:off x="4216975" y="2235850"/>
                  <a:ext cx="13050" cy="11050"/>
                </a:xfrm>
                <a:custGeom>
                  <a:rect b="b" l="l" r="r" t="t"/>
                  <a:pathLst>
                    <a:path extrusionOk="0" h="442" w="522">
                      <a:moveTo>
                        <a:pt x="227" y="0"/>
                      </a:moveTo>
                      <a:cubicBezTo>
                        <a:pt x="113" y="0"/>
                        <a:pt x="19" y="90"/>
                        <a:pt x="9" y="206"/>
                      </a:cubicBezTo>
                      <a:cubicBezTo>
                        <a:pt x="1" y="343"/>
                        <a:pt x="113" y="442"/>
                        <a:pt x="232" y="442"/>
                      </a:cubicBezTo>
                      <a:cubicBezTo>
                        <a:pt x="281" y="442"/>
                        <a:pt x="332" y="425"/>
                        <a:pt x="375" y="387"/>
                      </a:cubicBezTo>
                      <a:cubicBezTo>
                        <a:pt x="521" y="259"/>
                        <a:pt x="443" y="17"/>
                        <a:pt x="249" y="1"/>
                      </a:cubicBezTo>
                      <a:cubicBezTo>
                        <a:pt x="241" y="1"/>
                        <a:pt x="234" y="0"/>
                        <a:pt x="22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2"/>
                <p:cNvSpPr/>
                <p:nvPr/>
              </p:nvSpPr>
              <p:spPr>
                <a:xfrm>
                  <a:off x="4135450" y="2216700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0"/>
                      </a:moveTo>
                      <a:cubicBezTo>
                        <a:pt x="73" y="0"/>
                        <a:pt x="12" y="58"/>
                        <a:pt x="7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2"/>
                <p:cNvSpPr/>
                <p:nvPr/>
              </p:nvSpPr>
              <p:spPr>
                <a:xfrm>
                  <a:off x="4113425" y="2175025"/>
                  <a:ext cx="8550" cy="7225"/>
                </a:xfrm>
                <a:custGeom>
                  <a:rect b="b" l="l" r="r" t="t"/>
                  <a:pathLst>
                    <a:path extrusionOk="0" h="289" w="342">
                      <a:moveTo>
                        <a:pt x="149" y="0"/>
                      </a:moveTo>
                      <a:cubicBezTo>
                        <a:pt x="74" y="0"/>
                        <a:pt x="13" y="58"/>
                        <a:pt x="6" y="132"/>
                      </a:cubicBezTo>
                      <a:cubicBezTo>
                        <a:pt x="1" y="224"/>
                        <a:pt x="74" y="288"/>
                        <a:pt x="151" y="288"/>
                      </a:cubicBezTo>
                      <a:cubicBezTo>
                        <a:pt x="183" y="288"/>
                        <a:pt x="215" y="277"/>
                        <a:pt x="243" y="253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8" y="1"/>
                        <a:pt x="153" y="0"/>
                        <a:pt x="1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2"/>
                <p:cNvSpPr/>
                <p:nvPr/>
              </p:nvSpPr>
              <p:spPr>
                <a:xfrm>
                  <a:off x="4082925" y="2202075"/>
                  <a:ext cx="8600" cy="7200"/>
                </a:xfrm>
                <a:custGeom>
                  <a:rect b="b" l="l" r="r" t="t"/>
                  <a:pathLst>
                    <a:path extrusionOk="0" h="288" w="344">
                      <a:moveTo>
                        <a:pt x="151" y="0"/>
                      </a:moveTo>
                      <a:cubicBezTo>
                        <a:pt x="76" y="0"/>
                        <a:pt x="15" y="58"/>
                        <a:pt x="8" y="135"/>
                      </a:cubicBezTo>
                      <a:cubicBezTo>
                        <a:pt x="1" y="224"/>
                        <a:pt x="75" y="288"/>
                        <a:pt x="153" y="288"/>
                      </a:cubicBezTo>
                      <a:cubicBezTo>
                        <a:pt x="185" y="288"/>
                        <a:pt x="217" y="277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60" y="0"/>
                        <a:pt x="155" y="0"/>
                        <a:pt x="1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2"/>
                <p:cNvSpPr/>
                <p:nvPr/>
              </p:nvSpPr>
              <p:spPr>
                <a:xfrm>
                  <a:off x="4163150" y="223775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84" y="1"/>
                      </a:moveTo>
                      <a:cubicBezTo>
                        <a:pt x="42" y="1"/>
                        <a:pt x="6" y="34"/>
                        <a:pt x="4" y="77"/>
                      </a:cubicBezTo>
                      <a:cubicBezTo>
                        <a:pt x="0" y="129"/>
                        <a:pt x="43" y="167"/>
                        <a:pt x="88" y="167"/>
                      </a:cubicBezTo>
                      <a:cubicBezTo>
                        <a:pt x="106" y="167"/>
                        <a:pt x="124" y="161"/>
                        <a:pt x="140" y="147"/>
                      </a:cubicBezTo>
                      <a:cubicBezTo>
                        <a:pt x="198" y="97"/>
                        <a:pt x="168" y="6"/>
                        <a:pt x="92" y="1"/>
                      </a:cubicBezTo>
                      <a:cubicBezTo>
                        <a:pt x="89" y="1"/>
                        <a:pt x="86" y="1"/>
                        <a:pt x="8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2"/>
                <p:cNvSpPr/>
                <p:nvPr/>
              </p:nvSpPr>
              <p:spPr>
                <a:xfrm>
                  <a:off x="4116650" y="2202400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9" y="0"/>
                      </a:moveTo>
                      <a:cubicBezTo>
                        <a:pt x="46" y="0"/>
                        <a:pt x="8" y="32"/>
                        <a:pt x="6" y="79"/>
                      </a:cubicBezTo>
                      <a:cubicBezTo>
                        <a:pt x="0" y="130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2" y="147"/>
                      </a:cubicBezTo>
                      <a:cubicBezTo>
                        <a:pt x="197" y="99"/>
                        <a:pt x="167" y="6"/>
                        <a:pt x="94" y="0"/>
                      </a:cubicBezTo>
                      <a:cubicBezTo>
                        <a:pt x="92" y="0"/>
                        <a:pt x="90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2"/>
                <p:cNvSpPr/>
                <p:nvPr/>
              </p:nvSpPr>
              <p:spPr>
                <a:xfrm>
                  <a:off x="4236425" y="2227675"/>
                  <a:ext cx="8600" cy="7275"/>
                </a:xfrm>
                <a:custGeom>
                  <a:rect b="b" l="l" r="r" t="t"/>
                  <a:pathLst>
                    <a:path extrusionOk="0" h="291" w="344">
                      <a:moveTo>
                        <a:pt x="158" y="1"/>
                      </a:moveTo>
                      <a:cubicBezTo>
                        <a:pt x="149" y="1"/>
                        <a:pt x="141" y="2"/>
                        <a:pt x="132" y="3"/>
                      </a:cubicBezTo>
                      <a:cubicBezTo>
                        <a:pt x="51" y="18"/>
                        <a:pt x="1" y="94"/>
                        <a:pt x="13" y="172"/>
                      </a:cubicBezTo>
                      <a:cubicBezTo>
                        <a:pt x="27" y="248"/>
                        <a:pt x="91" y="291"/>
                        <a:pt x="156" y="291"/>
                      </a:cubicBezTo>
                      <a:cubicBezTo>
                        <a:pt x="200" y="291"/>
                        <a:pt x="244" y="272"/>
                        <a:pt x="273" y="230"/>
                      </a:cubicBezTo>
                      <a:cubicBezTo>
                        <a:pt x="343" y="132"/>
                        <a:pt x="270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2"/>
                <p:cNvSpPr/>
                <p:nvPr/>
              </p:nvSpPr>
              <p:spPr>
                <a:xfrm>
                  <a:off x="4204725" y="2192775"/>
                  <a:ext cx="8600" cy="7250"/>
                </a:xfrm>
                <a:custGeom>
                  <a:rect b="b" l="l" r="r" t="t"/>
                  <a:pathLst>
                    <a:path extrusionOk="0" h="290" w="344">
                      <a:moveTo>
                        <a:pt x="155" y="0"/>
                      </a:moveTo>
                      <a:cubicBezTo>
                        <a:pt x="148" y="0"/>
                        <a:pt x="140" y="1"/>
                        <a:pt x="131" y="2"/>
                      </a:cubicBezTo>
                      <a:cubicBezTo>
                        <a:pt x="53" y="17"/>
                        <a:pt x="0" y="93"/>
                        <a:pt x="15" y="171"/>
                      </a:cubicBezTo>
                      <a:cubicBezTo>
                        <a:pt x="29" y="246"/>
                        <a:pt x="92" y="289"/>
                        <a:pt x="157" y="289"/>
                      </a:cubicBezTo>
                      <a:cubicBezTo>
                        <a:pt x="201" y="289"/>
                        <a:pt x="245" y="269"/>
                        <a:pt x="275" y="227"/>
                      </a:cubicBezTo>
                      <a:cubicBezTo>
                        <a:pt x="343" y="130"/>
                        <a:pt x="269" y="0"/>
                        <a:pt x="1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2"/>
                <p:cNvSpPr/>
                <p:nvPr/>
              </p:nvSpPr>
              <p:spPr>
                <a:xfrm>
                  <a:off x="4214350" y="221895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92" y="0"/>
                      </a:moveTo>
                      <a:cubicBezTo>
                        <a:pt x="87" y="0"/>
                        <a:pt x="82" y="1"/>
                        <a:pt x="77" y="2"/>
                      </a:cubicBezTo>
                      <a:cubicBezTo>
                        <a:pt x="31" y="9"/>
                        <a:pt x="1" y="52"/>
                        <a:pt x="11" y="97"/>
                      </a:cubicBezTo>
                      <a:cubicBezTo>
                        <a:pt x="19" y="142"/>
                        <a:pt x="56" y="168"/>
                        <a:pt x="94" y="168"/>
                      </a:cubicBezTo>
                      <a:cubicBezTo>
                        <a:pt x="118" y="168"/>
                        <a:pt x="143" y="157"/>
                        <a:pt x="160" y="133"/>
                      </a:cubicBezTo>
                      <a:cubicBezTo>
                        <a:pt x="200" y="74"/>
                        <a:pt x="157" y="0"/>
                        <a:pt x="9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2"/>
                <p:cNvSpPr/>
                <p:nvPr/>
              </p:nvSpPr>
              <p:spPr>
                <a:xfrm>
                  <a:off x="3737850" y="2093400"/>
                  <a:ext cx="8525" cy="7250"/>
                </a:xfrm>
                <a:custGeom>
                  <a:rect b="b" l="l" r="r" t="t"/>
                  <a:pathLst>
                    <a:path extrusionOk="0" h="290" w="341">
                      <a:moveTo>
                        <a:pt x="157" y="1"/>
                      </a:moveTo>
                      <a:cubicBezTo>
                        <a:pt x="149" y="1"/>
                        <a:pt x="140" y="1"/>
                        <a:pt x="131" y="3"/>
                      </a:cubicBezTo>
                      <a:cubicBezTo>
                        <a:pt x="50" y="18"/>
                        <a:pt x="0" y="91"/>
                        <a:pt x="13" y="170"/>
                      </a:cubicBezTo>
                      <a:cubicBezTo>
                        <a:pt x="26" y="245"/>
                        <a:pt x="91" y="289"/>
                        <a:pt x="156" y="289"/>
                      </a:cubicBezTo>
                      <a:cubicBezTo>
                        <a:pt x="199" y="289"/>
                        <a:pt x="243" y="270"/>
                        <a:pt x="272" y="228"/>
                      </a:cubicBezTo>
                      <a:cubicBezTo>
                        <a:pt x="340" y="132"/>
                        <a:pt x="269" y="1"/>
                        <a:pt x="15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2"/>
                <p:cNvSpPr/>
                <p:nvPr/>
              </p:nvSpPr>
              <p:spPr>
                <a:xfrm>
                  <a:off x="3769925" y="2137100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58" y="0"/>
                      </a:moveTo>
                      <a:cubicBezTo>
                        <a:pt x="150" y="0"/>
                        <a:pt x="141" y="1"/>
                        <a:pt x="132" y="3"/>
                      </a:cubicBezTo>
                      <a:cubicBezTo>
                        <a:pt x="53" y="15"/>
                        <a:pt x="1" y="91"/>
                        <a:pt x="16" y="169"/>
                      </a:cubicBezTo>
                      <a:cubicBezTo>
                        <a:pt x="29" y="245"/>
                        <a:pt x="94" y="289"/>
                        <a:pt x="159" y="289"/>
                      </a:cubicBezTo>
                      <a:cubicBezTo>
                        <a:pt x="203" y="289"/>
                        <a:pt x="246" y="269"/>
                        <a:pt x="275" y="227"/>
                      </a:cubicBezTo>
                      <a:cubicBezTo>
                        <a:pt x="343" y="129"/>
                        <a:pt x="270" y="0"/>
                        <a:pt x="1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2"/>
                <p:cNvSpPr/>
                <p:nvPr/>
              </p:nvSpPr>
              <p:spPr>
                <a:xfrm>
                  <a:off x="3749625" y="2116375"/>
                  <a:ext cx="4925" cy="4175"/>
                </a:xfrm>
                <a:custGeom>
                  <a:rect b="b" l="l" r="r" t="t"/>
                  <a:pathLst>
                    <a:path extrusionOk="0" h="167" w="197">
                      <a:moveTo>
                        <a:pt x="91" y="1"/>
                      </a:moveTo>
                      <a:cubicBezTo>
                        <a:pt x="86" y="1"/>
                        <a:pt x="81" y="1"/>
                        <a:pt x="76" y="2"/>
                      </a:cubicBezTo>
                      <a:cubicBezTo>
                        <a:pt x="31" y="10"/>
                        <a:pt x="1" y="52"/>
                        <a:pt x="8" y="98"/>
                      </a:cubicBezTo>
                      <a:cubicBezTo>
                        <a:pt x="16" y="141"/>
                        <a:pt x="53" y="166"/>
                        <a:pt x="91" y="166"/>
                      </a:cubicBezTo>
                      <a:cubicBezTo>
                        <a:pt x="116" y="166"/>
                        <a:pt x="142" y="155"/>
                        <a:pt x="159" y="131"/>
                      </a:cubicBezTo>
                      <a:cubicBezTo>
                        <a:pt x="197" y="74"/>
                        <a:pt x="156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2"/>
                <p:cNvSpPr/>
                <p:nvPr/>
              </p:nvSpPr>
              <p:spPr>
                <a:xfrm>
                  <a:off x="3757825" y="2089275"/>
                  <a:ext cx="5000" cy="4150"/>
                </a:xfrm>
                <a:custGeom>
                  <a:rect b="b" l="l" r="r" t="t"/>
                  <a:pathLst>
                    <a:path extrusionOk="0" h="166" w="200">
                      <a:moveTo>
                        <a:pt x="91" y="0"/>
                      </a:moveTo>
                      <a:cubicBezTo>
                        <a:pt x="86" y="0"/>
                        <a:pt x="81" y="1"/>
                        <a:pt x="76" y="2"/>
                      </a:cubicBezTo>
                      <a:cubicBezTo>
                        <a:pt x="31" y="9"/>
                        <a:pt x="0" y="52"/>
                        <a:pt x="10" y="97"/>
                      </a:cubicBezTo>
                      <a:cubicBezTo>
                        <a:pt x="18" y="141"/>
                        <a:pt x="54" y="166"/>
                        <a:pt x="91" y="166"/>
                      </a:cubicBezTo>
                      <a:cubicBezTo>
                        <a:pt x="116" y="166"/>
                        <a:pt x="142" y="155"/>
                        <a:pt x="159" y="130"/>
                      </a:cubicBezTo>
                      <a:cubicBezTo>
                        <a:pt x="199" y="74"/>
                        <a:pt x="156" y="0"/>
                        <a:pt x="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2"/>
                <p:cNvSpPr/>
                <p:nvPr/>
              </p:nvSpPr>
              <p:spPr>
                <a:xfrm>
                  <a:off x="4188750" y="2195900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6" y="0"/>
                      </a:moveTo>
                      <a:cubicBezTo>
                        <a:pt x="44" y="0"/>
                        <a:pt x="8" y="34"/>
                        <a:pt x="4" y="76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2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2"/>
                <p:cNvSpPr/>
                <p:nvPr/>
              </p:nvSpPr>
              <p:spPr>
                <a:xfrm>
                  <a:off x="3999850" y="2177975"/>
                  <a:ext cx="24025" cy="20275"/>
                </a:xfrm>
                <a:custGeom>
                  <a:rect b="b" l="l" r="r" t="t"/>
                  <a:pathLst>
                    <a:path extrusionOk="0" h="811" w="961">
                      <a:moveTo>
                        <a:pt x="422" y="0"/>
                      </a:moveTo>
                      <a:cubicBezTo>
                        <a:pt x="213" y="0"/>
                        <a:pt x="37" y="161"/>
                        <a:pt x="20" y="375"/>
                      </a:cubicBezTo>
                      <a:cubicBezTo>
                        <a:pt x="0" y="629"/>
                        <a:pt x="207" y="811"/>
                        <a:pt x="427" y="811"/>
                      </a:cubicBezTo>
                      <a:cubicBezTo>
                        <a:pt x="517" y="811"/>
                        <a:pt x="609" y="781"/>
                        <a:pt x="688" y="713"/>
                      </a:cubicBezTo>
                      <a:cubicBezTo>
                        <a:pt x="961" y="478"/>
                        <a:pt x="814" y="29"/>
                        <a:pt x="454" y="2"/>
                      </a:cubicBezTo>
                      <a:cubicBezTo>
                        <a:pt x="443" y="1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" name="Google Shape;294;p2"/>
                <p:cNvSpPr/>
                <p:nvPr/>
              </p:nvSpPr>
              <p:spPr>
                <a:xfrm>
                  <a:off x="3953475" y="2224500"/>
                  <a:ext cx="13100" cy="11100"/>
                </a:xfrm>
                <a:custGeom>
                  <a:rect b="b" l="l" r="r" t="t"/>
                  <a:pathLst>
                    <a:path extrusionOk="0" h="444" w="524">
                      <a:moveTo>
                        <a:pt x="230" y="1"/>
                      </a:moveTo>
                      <a:cubicBezTo>
                        <a:pt x="115" y="1"/>
                        <a:pt x="19" y="91"/>
                        <a:pt x="12" y="208"/>
                      </a:cubicBezTo>
                      <a:cubicBezTo>
                        <a:pt x="1" y="346"/>
                        <a:pt x="113" y="443"/>
                        <a:pt x="232" y="443"/>
                      </a:cubicBezTo>
                      <a:cubicBezTo>
                        <a:pt x="281" y="443"/>
                        <a:pt x="331" y="427"/>
                        <a:pt x="375" y="390"/>
                      </a:cubicBezTo>
                      <a:cubicBezTo>
                        <a:pt x="523" y="261"/>
                        <a:pt x="443" y="19"/>
                        <a:pt x="249" y="2"/>
                      </a:cubicBezTo>
                      <a:cubicBezTo>
                        <a:pt x="242" y="1"/>
                        <a:pt x="236" y="1"/>
                        <a:pt x="23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2"/>
                <p:cNvSpPr/>
                <p:nvPr/>
              </p:nvSpPr>
              <p:spPr>
                <a:xfrm>
                  <a:off x="4000850" y="2213875"/>
                  <a:ext cx="8525" cy="7250"/>
                </a:xfrm>
                <a:custGeom>
                  <a:rect b="b" l="l" r="r" t="t"/>
                  <a:pathLst>
                    <a:path extrusionOk="0" h="290" w="341">
                      <a:moveTo>
                        <a:pt x="152" y="0"/>
                      </a:moveTo>
                      <a:cubicBezTo>
                        <a:pt x="76" y="0"/>
                        <a:pt x="13" y="59"/>
                        <a:pt x="8" y="134"/>
                      </a:cubicBezTo>
                      <a:cubicBezTo>
                        <a:pt x="1" y="225"/>
                        <a:pt x="74" y="290"/>
                        <a:pt x="152" y="290"/>
                      </a:cubicBezTo>
                      <a:cubicBezTo>
                        <a:pt x="184" y="290"/>
                        <a:pt x="216" y="279"/>
                        <a:pt x="245" y="255"/>
                      </a:cubicBezTo>
                      <a:cubicBezTo>
                        <a:pt x="341" y="172"/>
                        <a:pt x="290" y="11"/>
                        <a:pt x="162" y="0"/>
                      </a:cubicBezTo>
                      <a:cubicBezTo>
                        <a:pt x="158" y="0"/>
                        <a:pt x="155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2"/>
                <p:cNvSpPr/>
                <p:nvPr/>
              </p:nvSpPr>
              <p:spPr>
                <a:xfrm>
                  <a:off x="3978800" y="2172200"/>
                  <a:ext cx="8575" cy="7275"/>
                </a:xfrm>
                <a:custGeom>
                  <a:rect b="b" l="l" r="r" t="t"/>
                  <a:pathLst>
                    <a:path extrusionOk="0" h="291" w="343">
                      <a:moveTo>
                        <a:pt x="151" y="0"/>
                      </a:moveTo>
                      <a:cubicBezTo>
                        <a:pt x="75" y="0"/>
                        <a:pt x="12" y="57"/>
                        <a:pt x="7" y="134"/>
                      </a:cubicBezTo>
                      <a:cubicBezTo>
                        <a:pt x="0" y="226"/>
                        <a:pt x="73" y="290"/>
                        <a:pt x="151" y="290"/>
                      </a:cubicBezTo>
                      <a:cubicBezTo>
                        <a:pt x="183" y="290"/>
                        <a:pt x="216" y="279"/>
                        <a:pt x="244" y="255"/>
                      </a:cubicBezTo>
                      <a:cubicBezTo>
                        <a:pt x="343" y="172"/>
                        <a:pt x="290" y="11"/>
                        <a:pt x="161" y="1"/>
                      </a:cubicBezTo>
                      <a:cubicBezTo>
                        <a:pt x="158" y="0"/>
                        <a:pt x="155" y="0"/>
                        <a:pt x="1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2"/>
                <p:cNvSpPr/>
                <p:nvPr/>
              </p:nvSpPr>
              <p:spPr>
                <a:xfrm>
                  <a:off x="3948350" y="2199300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52" y="1"/>
                      </a:moveTo>
                      <a:cubicBezTo>
                        <a:pt x="77" y="1"/>
                        <a:pt x="12" y="57"/>
                        <a:pt x="7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8" y="1"/>
                        <a:pt x="155" y="1"/>
                        <a:pt x="1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2"/>
                <p:cNvSpPr/>
                <p:nvPr/>
              </p:nvSpPr>
              <p:spPr>
                <a:xfrm>
                  <a:off x="4028500" y="2234925"/>
                  <a:ext cx="4950" cy="4200"/>
                </a:xfrm>
                <a:custGeom>
                  <a:rect b="b" l="l" r="r" t="t"/>
                  <a:pathLst>
                    <a:path extrusionOk="0" h="168" w="198">
                      <a:moveTo>
                        <a:pt x="90" y="1"/>
                      </a:moveTo>
                      <a:cubicBezTo>
                        <a:pt x="44" y="1"/>
                        <a:pt x="6" y="35"/>
                        <a:pt x="4" y="79"/>
                      </a:cubicBezTo>
                      <a:cubicBezTo>
                        <a:pt x="0" y="131"/>
                        <a:pt x="42" y="167"/>
                        <a:pt x="87" y="167"/>
                      </a:cubicBezTo>
                      <a:cubicBezTo>
                        <a:pt x="105" y="167"/>
                        <a:pt x="124" y="161"/>
                        <a:pt x="140" y="147"/>
                      </a:cubicBezTo>
                      <a:cubicBezTo>
                        <a:pt x="198" y="99"/>
                        <a:pt x="168" y="8"/>
                        <a:pt x="95" y="1"/>
                      </a:cubicBezTo>
                      <a:cubicBezTo>
                        <a:pt x="93" y="1"/>
                        <a:pt x="91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2"/>
                <p:cNvSpPr/>
                <p:nvPr/>
              </p:nvSpPr>
              <p:spPr>
                <a:xfrm>
                  <a:off x="3982025" y="219962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6" y="0"/>
                      </a:moveTo>
                      <a:cubicBezTo>
                        <a:pt x="42" y="0"/>
                        <a:pt x="9" y="34"/>
                        <a:pt x="4" y="76"/>
                      </a:cubicBezTo>
                      <a:cubicBezTo>
                        <a:pt x="1" y="128"/>
                        <a:pt x="43" y="167"/>
                        <a:pt x="89" y="167"/>
                      </a:cubicBezTo>
                      <a:cubicBezTo>
                        <a:pt x="108" y="167"/>
                        <a:pt x="126" y="160"/>
                        <a:pt x="143" y="147"/>
                      </a:cubicBezTo>
                      <a:cubicBezTo>
                        <a:pt x="198" y="96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2"/>
                <p:cNvSpPr/>
                <p:nvPr/>
              </p:nvSpPr>
              <p:spPr>
                <a:xfrm>
                  <a:off x="4054150" y="219307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7" y="0"/>
                      </a:moveTo>
                      <a:cubicBezTo>
                        <a:pt x="44" y="0"/>
                        <a:pt x="6" y="32"/>
                        <a:pt x="4" y="78"/>
                      </a:cubicBezTo>
                      <a:cubicBezTo>
                        <a:pt x="0" y="130"/>
                        <a:pt x="42" y="167"/>
                        <a:pt x="88" y="167"/>
                      </a:cubicBezTo>
                      <a:cubicBezTo>
                        <a:pt x="106" y="167"/>
                        <a:pt x="126" y="161"/>
                        <a:pt x="143" y="147"/>
                      </a:cubicBezTo>
                      <a:cubicBezTo>
                        <a:pt x="198" y="99"/>
                        <a:pt x="168" y="5"/>
                        <a:pt x="92" y="0"/>
                      </a:cubicBezTo>
                      <a:cubicBezTo>
                        <a:pt x="91" y="0"/>
                        <a:pt x="89" y="0"/>
                        <a:pt x="8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2"/>
                <p:cNvSpPr/>
                <p:nvPr/>
              </p:nvSpPr>
              <p:spPr>
                <a:xfrm>
                  <a:off x="3795075" y="2170350"/>
                  <a:ext cx="13200" cy="11100"/>
                </a:xfrm>
                <a:custGeom>
                  <a:rect b="b" l="l" r="r" t="t"/>
                  <a:pathLst>
                    <a:path extrusionOk="0" h="444" w="528">
                      <a:moveTo>
                        <a:pt x="228" y="0"/>
                      </a:moveTo>
                      <a:cubicBezTo>
                        <a:pt x="114" y="0"/>
                        <a:pt x="18" y="90"/>
                        <a:pt x="11" y="206"/>
                      </a:cubicBezTo>
                      <a:cubicBezTo>
                        <a:pt x="0" y="345"/>
                        <a:pt x="113" y="444"/>
                        <a:pt x="233" y="444"/>
                      </a:cubicBezTo>
                      <a:cubicBezTo>
                        <a:pt x="283" y="444"/>
                        <a:pt x="333" y="427"/>
                        <a:pt x="376" y="390"/>
                      </a:cubicBezTo>
                      <a:cubicBezTo>
                        <a:pt x="528" y="261"/>
                        <a:pt x="447" y="14"/>
                        <a:pt x="250" y="1"/>
                      </a:cubicBezTo>
                      <a:cubicBezTo>
                        <a:pt x="243" y="1"/>
                        <a:pt x="235" y="0"/>
                        <a:pt x="22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" name="Google Shape;302;p2"/>
                <p:cNvSpPr/>
                <p:nvPr/>
              </p:nvSpPr>
              <p:spPr>
                <a:xfrm>
                  <a:off x="3806250" y="2186000"/>
                  <a:ext cx="8575" cy="7200"/>
                </a:xfrm>
                <a:custGeom>
                  <a:rect b="b" l="l" r="r" t="t"/>
                  <a:pathLst>
                    <a:path extrusionOk="0" h="288" w="343">
                      <a:moveTo>
                        <a:pt x="150" y="0"/>
                      </a:moveTo>
                      <a:cubicBezTo>
                        <a:pt x="76" y="0"/>
                        <a:pt x="15" y="58"/>
                        <a:pt x="8" y="135"/>
                      </a:cubicBezTo>
                      <a:cubicBezTo>
                        <a:pt x="0" y="224"/>
                        <a:pt x="74" y="288"/>
                        <a:pt x="152" y="288"/>
                      </a:cubicBezTo>
                      <a:cubicBezTo>
                        <a:pt x="184" y="288"/>
                        <a:pt x="217" y="277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59" y="0"/>
                        <a:pt x="155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" name="Google Shape;303;p2"/>
                <p:cNvSpPr/>
                <p:nvPr/>
              </p:nvSpPr>
              <p:spPr>
                <a:xfrm>
                  <a:off x="3784250" y="2144325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0"/>
                      </a:moveTo>
                      <a:cubicBezTo>
                        <a:pt x="75" y="0"/>
                        <a:pt x="12" y="58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9"/>
                        <a:pt x="161" y="1"/>
                      </a:cubicBezTo>
                      <a:cubicBezTo>
                        <a:pt x="157" y="1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2"/>
                <p:cNvSpPr/>
                <p:nvPr/>
              </p:nvSpPr>
              <p:spPr>
                <a:xfrm>
                  <a:off x="3753800" y="2171375"/>
                  <a:ext cx="8525" cy="7200"/>
                </a:xfrm>
                <a:custGeom>
                  <a:rect b="b" l="l" r="r" t="t"/>
                  <a:pathLst>
                    <a:path extrusionOk="0" h="288" w="341">
                      <a:moveTo>
                        <a:pt x="148" y="0"/>
                      </a:moveTo>
                      <a:cubicBezTo>
                        <a:pt x="73" y="0"/>
                        <a:pt x="12" y="58"/>
                        <a:pt x="8" y="132"/>
                      </a:cubicBezTo>
                      <a:cubicBezTo>
                        <a:pt x="0" y="223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0" y="170"/>
                        <a:pt x="290" y="8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" name="Google Shape;305;p2"/>
                <p:cNvSpPr/>
                <p:nvPr/>
              </p:nvSpPr>
              <p:spPr>
                <a:xfrm>
                  <a:off x="3833950" y="220705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86" y="1"/>
                      </a:moveTo>
                      <a:cubicBezTo>
                        <a:pt x="44" y="1"/>
                        <a:pt x="9" y="34"/>
                        <a:pt x="4" y="77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" name="Google Shape;306;p2"/>
                <p:cNvSpPr/>
                <p:nvPr/>
              </p:nvSpPr>
              <p:spPr>
                <a:xfrm>
                  <a:off x="3787475" y="2171700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90" y="0"/>
                      </a:moveTo>
                      <a:cubicBezTo>
                        <a:pt x="45" y="0"/>
                        <a:pt x="9" y="32"/>
                        <a:pt x="5" y="76"/>
                      </a:cubicBezTo>
                      <a:cubicBezTo>
                        <a:pt x="1" y="130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1" y="147"/>
                      </a:cubicBezTo>
                      <a:cubicBezTo>
                        <a:pt x="199" y="99"/>
                        <a:pt x="168" y="5"/>
                        <a:pt x="95" y="0"/>
                      </a:cubicBezTo>
                      <a:cubicBezTo>
                        <a:pt x="94" y="0"/>
                        <a:pt x="92" y="0"/>
                        <a:pt x="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2"/>
                <p:cNvSpPr/>
                <p:nvPr/>
              </p:nvSpPr>
              <p:spPr>
                <a:xfrm>
                  <a:off x="3859600" y="2165200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4" y="0"/>
                      </a:moveTo>
                      <a:cubicBezTo>
                        <a:pt x="42" y="0"/>
                        <a:pt x="7" y="34"/>
                        <a:pt x="4" y="76"/>
                      </a:cubicBezTo>
                      <a:cubicBezTo>
                        <a:pt x="1" y="129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0" y="147"/>
                      </a:cubicBezTo>
                      <a:cubicBezTo>
                        <a:pt x="198" y="97"/>
                        <a:pt x="168" y="6"/>
                        <a:pt x="93" y="1"/>
                      </a:cubicBezTo>
                      <a:cubicBezTo>
                        <a:pt x="90" y="0"/>
                        <a:pt x="87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" name="Google Shape;308;p2"/>
                <p:cNvSpPr/>
                <p:nvPr/>
              </p:nvSpPr>
              <p:spPr>
                <a:xfrm>
                  <a:off x="3910075" y="2162475"/>
                  <a:ext cx="24025" cy="20325"/>
                </a:xfrm>
                <a:custGeom>
                  <a:rect b="b" l="l" r="r" t="t"/>
                  <a:pathLst>
                    <a:path extrusionOk="0" h="813" w="961">
                      <a:moveTo>
                        <a:pt x="422" y="0"/>
                      </a:moveTo>
                      <a:cubicBezTo>
                        <a:pt x="214" y="0"/>
                        <a:pt x="35" y="163"/>
                        <a:pt x="20" y="374"/>
                      </a:cubicBezTo>
                      <a:cubicBezTo>
                        <a:pt x="1" y="630"/>
                        <a:pt x="206" y="812"/>
                        <a:pt x="426" y="812"/>
                      </a:cubicBezTo>
                      <a:cubicBezTo>
                        <a:pt x="516" y="812"/>
                        <a:pt x="608" y="781"/>
                        <a:pt x="688" y="712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3" y="0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" name="Google Shape;309;p2"/>
                <p:cNvSpPr/>
                <p:nvPr/>
              </p:nvSpPr>
              <p:spPr>
                <a:xfrm>
                  <a:off x="3759675" y="2110400"/>
                  <a:ext cx="24025" cy="20325"/>
                </a:xfrm>
                <a:custGeom>
                  <a:rect b="b" l="l" r="r" t="t"/>
                  <a:pathLst>
                    <a:path extrusionOk="0" h="813" w="961">
                      <a:moveTo>
                        <a:pt x="421" y="0"/>
                      </a:moveTo>
                      <a:cubicBezTo>
                        <a:pt x="211" y="0"/>
                        <a:pt x="34" y="163"/>
                        <a:pt x="20" y="375"/>
                      </a:cubicBezTo>
                      <a:cubicBezTo>
                        <a:pt x="0" y="630"/>
                        <a:pt x="206" y="812"/>
                        <a:pt x="425" y="812"/>
                      </a:cubicBezTo>
                      <a:cubicBezTo>
                        <a:pt x="515" y="812"/>
                        <a:pt x="608" y="782"/>
                        <a:pt x="688" y="713"/>
                      </a:cubicBezTo>
                      <a:cubicBezTo>
                        <a:pt x="960" y="478"/>
                        <a:pt x="814" y="29"/>
                        <a:pt x="453" y="1"/>
                      </a:cubicBezTo>
                      <a:cubicBezTo>
                        <a:pt x="443" y="1"/>
                        <a:pt x="432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" name="Google Shape;310;p2"/>
                <p:cNvSpPr/>
                <p:nvPr/>
              </p:nvSpPr>
              <p:spPr>
                <a:xfrm>
                  <a:off x="3863600" y="2209075"/>
                  <a:ext cx="13200" cy="11125"/>
                </a:xfrm>
                <a:custGeom>
                  <a:rect b="b" l="l" r="r" t="t"/>
                  <a:pathLst>
                    <a:path extrusionOk="0" h="445" w="528">
                      <a:moveTo>
                        <a:pt x="232" y="0"/>
                      </a:moveTo>
                      <a:cubicBezTo>
                        <a:pt x="118" y="0"/>
                        <a:pt x="20" y="88"/>
                        <a:pt x="13" y="205"/>
                      </a:cubicBezTo>
                      <a:cubicBezTo>
                        <a:pt x="1" y="344"/>
                        <a:pt x="113" y="444"/>
                        <a:pt x="234" y="444"/>
                      </a:cubicBezTo>
                      <a:cubicBezTo>
                        <a:pt x="284" y="444"/>
                        <a:pt x="335" y="427"/>
                        <a:pt x="379" y="389"/>
                      </a:cubicBezTo>
                      <a:cubicBezTo>
                        <a:pt x="528" y="261"/>
                        <a:pt x="447" y="16"/>
                        <a:pt x="250" y="1"/>
                      </a:cubicBezTo>
                      <a:cubicBezTo>
                        <a:pt x="244" y="0"/>
                        <a:pt x="238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" name="Google Shape;311;p2"/>
                <p:cNvSpPr/>
                <p:nvPr/>
              </p:nvSpPr>
              <p:spPr>
                <a:xfrm>
                  <a:off x="3820525" y="2164750"/>
                  <a:ext cx="13225" cy="11175"/>
                </a:xfrm>
                <a:custGeom>
                  <a:rect b="b" l="l" r="r" t="t"/>
                  <a:pathLst>
                    <a:path extrusionOk="0" h="447" w="529">
                      <a:moveTo>
                        <a:pt x="233" y="0"/>
                      </a:moveTo>
                      <a:cubicBezTo>
                        <a:pt x="117" y="0"/>
                        <a:pt x="21" y="90"/>
                        <a:pt x="11" y="208"/>
                      </a:cubicBezTo>
                      <a:cubicBezTo>
                        <a:pt x="1" y="347"/>
                        <a:pt x="114" y="446"/>
                        <a:pt x="234" y="446"/>
                      </a:cubicBezTo>
                      <a:cubicBezTo>
                        <a:pt x="283" y="446"/>
                        <a:pt x="334" y="429"/>
                        <a:pt x="377" y="392"/>
                      </a:cubicBezTo>
                      <a:cubicBezTo>
                        <a:pt x="528" y="263"/>
                        <a:pt x="448" y="16"/>
                        <a:pt x="251" y="1"/>
                      </a:cubicBezTo>
                      <a:cubicBezTo>
                        <a:pt x="245" y="1"/>
                        <a:pt x="239" y="0"/>
                        <a:pt x="23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" name="Google Shape;312;p2"/>
                <p:cNvSpPr/>
                <p:nvPr/>
              </p:nvSpPr>
              <p:spPr>
                <a:xfrm>
                  <a:off x="3911025" y="2198400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50" y="1"/>
                      </a:moveTo>
                      <a:cubicBezTo>
                        <a:pt x="76" y="1"/>
                        <a:pt x="15" y="59"/>
                        <a:pt x="7" y="135"/>
                      </a:cubicBezTo>
                      <a:cubicBezTo>
                        <a:pt x="0" y="225"/>
                        <a:pt x="74" y="289"/>
                        <a:pt x="152" y="289"/>
                      </a:cubicBezTo>
                      <a:cubicBezTo>
                        <a:pt x="184" y="289"/>
                        <a:pt x="217" y="278"/>
                        <a:pt x="245" y="254"/>
                      </a:cubicBezTo>
                      <a:cubicBezTo>
                        <a:pt x="343" y="171"/>
                        <a:pt x="290" y="12"/>
                        <a:pt x="164" y="2"/>
                      </a:cubicBezTo>
                      <a:cubicBezTo>
                        <a:pt x="159" y="1"/>
                        <a:pt x="155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" name="Google Shape;313;p2"/>
                <p:cNvSpPr/>
                <p:nvPr/>
              </p:nvSpPr>
              <p:spPr>
                <a:xfrm>
                  <a:off x="3889025" y="2156750"/>
                  <a:ext cx="8575" cy="7200"/>
                </a:xfrm>
                <a:custGeom>
                  <a:rect b="b" l="l" r="r" t="t"/>
                  <a:pathLst>
                    <a:path extrusionOk="0" h="288" w="343">
                      <a:moveTo>
                        <a:pt x="148" y="0"/>
                      </a:moveTo>
                      <a:cubicBezTo>
                        <a:pt x="75" y="0"/>
                        <a:pt x="12" y="58"/>
                        <a:pt x="7" y="134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4" name="Google Shape;314;p2"/>
                <p:cNvSpPr/>
                <p:nvPr/>
              </p:nvSpPr>
              <p:spPr>
                <a:xfrm>
                  <a:off x="3858575" y="2183775"/>
                  <a:ext cx="8525" cy="7225"/>
                </a:xfrm>
                <a:custGeom>
                  <a:rect b="b" l="l" r="r" t="t"/>
                  <a:pathLst>
                    <a:path extrusionOk="0" h="289" w="341">
                      <a:moveTo>
                        <a:pt x="148" y="1"/>
                      </a:moveTo>
                      <a:cubicBezTo>
                        <a:pt x="75" y="1"/>
                        <a:pt x="12" y="59"/>
                        <a:pt x="7" y="133"/>
                      </a:cubicBezTo>
                      <a:cubicBezTo>
                        <a:pt x="0" y="224"/>
                        <a:pt x="73" y="289"/>
                        <a:pt x="151" y="289"/>
                      </a:cubicBezTo>
                      <a:cubicBezTo>
                        <a:pt x="183" y="289"/>
                        <a:pt x="216" y="278"/>
                        <a:pt x="245" y="254"/>
                      </a:cubicBezTo>
                      <a:cubicBezTo>
                        <a:pt x="340" y="171"/>
                        <a:pt x="290" y="12"/>
                        <a:pt x="161" y="2"/>
                      </a:cubicBezTo>
                      <a:cubicBezTo>
                        <a:pt x="157" y="1"/>
                        <a:pt x="152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" name="Google Shape;315;p2"/>
                <p:cNvSpPr/>
                <p:nvPr/>
              </p:nvSpPr>
              <p:spPr>
                <a:xfrm>
                  <a:off x="3938725" y="221947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90" y="1"/>
                      </a:moveTo>
                      <a:cubicBezTo>
                        <a:pt x="46" y="1"/>
                        <a:pt x="9" y="33"/>
                        <a:pt x="4" y="76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3" y="1"/>
                        <a:pt x="91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2"/>
                <p:cNvSpPr/>
                <p:nvPr/>
              </p:nvSpPr>
              <p:spPr>
                <a:xfrm>
                  <a:off x="3892250" y="218417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6" y="0"/>
                      </a:moveTo>
                      <a:cubicBezTo>
                        <a:pt x="42" y="0"/>
                        <a:pt x="7" y="34"/>
                        <a:pt x="5" y="76"/>
                      </a:cubicBezTo>
                      <a:cubicBezTo>
                        <a:pt x="1" y="129"/>
                        <a:pt x="44" y="167"/>
                        <a:pt x="90" y="167"/>
                      </a:cubicBezTo>
                      <a:cubicBezTo>
                        <a:pt x="108" y="167"/>
                        <a:pt x="127" y="161"/>
                        <a:pt x="143" y="147"/>
                      </a:cubicBezTo>
                      <a:cubicBezTo>
                        <a:pt x="199" y="97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2"/>
                <p:cNvSpPr/>
                <p:nvPr/>
              </p:nvSpPr>
              <p:spPr>
                <a:xfrm>
                  <a:off x="3964375" y="217762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4" y="0"/>
                      </a:moveTo>
                      <a:cubicBezTo>
                        <a:pt x="42" y="0"/>
                        <a:pt x="7" y="34"/>
                        <a:pt x="4" y="76"/>
                      </a:cubicBezTo>
                      <a:cubicBezTo>
                        <a:pt x="1" y="128"/>
                        <a:pt x="43" y="166"/>
                        <a:pt x="88" y="166"/>
                      </a:cubicBezTo>
                      <a:cubicBezTo>
                        <a:pt x="106" y="166"/>
                        <a:pt x="125" y="160"/>
                        <a:pt x="140" y="147"/>
                      </a:cubicBezTo>
                      <a:cubicBezTo>
                        <a:pt x="198" y="96"/>
                        <a:pt x="168" y="6"/>
                        <a:pt x="93" y="0"/>
                      </a:cubicBezTo>
                      <a:cubicBezTo>
                        <a:pt x="90" y="0"/>
                        <a:pt x="87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" name="Google Shape;318;p2"/>
                <p:cNvSpPr/>
                <p:nvPr/>
              </p:nvSpPr>
              <p:spPr>
                <a:xfrm>
                  <a:off x="3542025" y="2070300"/>
                  <a:ext cx="24050" cy="20325"/>
                </a:xfrm>
                <a:custGeom>
                  <a:rect b="b" l="l" r="r" t="t"/>
                  <a:pathLst>
                    <a:path extrusionOk="0" h="813" w="962">
                      <a:moveTo>
                        <a:pt x="426" y="1"/>
                      </a:moveTo>
                      <a:cubicBezTo>
                        <a:pt x="214" y="1"/>
                        <a:pt x="35" y="162"/>
                        <a:pt x="18" y="377"/>
                      </a:cubicBezTo>
                      <a:cubicBezTo>
                        <a:pt x="1" y="631"/>
                        <a:pt x="207" y="813"/>
                        <a:pt x="425" y="813"/>
                      </a:cubicBezTo>
                      <a:cubicBezTo>
                        <a:pt x="515" y="813"/>
                        <a:pt x="607" y="782"/>
                        <a:pt x="687" y="713"/>
                      </a:cubicBezTo>
                      <a:cubicBezTo>
                        <a:pt x="962" y="478"/>
                        <a:pt x="813" y="29"/>
                        <a:pt x="455" y="2"/>
                      </a:cubicBezTo>
                      <a:cubicBezTo>
                        <a:pt x="445" y="1"/>
                        <a:pt x="436" y="1"/>
                        <a:pt x="42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" name="Google Shape;319;p2"/>
                <p:cNvSpPr/>
                <p:nvPr/>
              </p:nvSpPr>
              <p:spPr>
                <a:xfrm>
                  <a:off x="3621025" y="2032675"/>
                  <a:ext cx="24050" cy="20350"/>
                </a:xfrm>
                <a:custGeom>
                  <a:rect b="b" l="l" r="r" t="t"/>
                  <a:pathLst>
                    <a:path extrusionOk="0" h="814" w="962">
                      <a:moveTo>
                        <a:pt x="426" y="0"/>
                      </a:moveTo>
                      <a:cubicBezTo>
                        <a:pt x="216" y="0"/>
                        <a:pt x="35" y="162"/>
                        <a:pt x="21" y="374"/>
                      </a:cubicBezTo>
                      <a:cubicBezTo>
                        <a:pt x="1" y="631"/>
                        <a:pt x="208" y="813"/>
                        <a:pt x="428" y="813"/>
                      </a:cubicBezTo>
                      <a:cubicBezTo>
                        <a:pt x="517" y="813"/>
                        <a:pt x="609" y="783"/>
                        <a:pt x="689" y="715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5" y="1"/>
                        <a:pt x="436" y="0"/>
                        <a:pt x="42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2"/>
                <p:cNvSpPr/>
                <p:nvPr/>
              </p:nvSpPr>
              <p:spPr>
                <a:xfrm>
                  <a:off x="3658350" y="2066650"/>
                  <a:ext cx="24025" cy="20325"/>
                </a:xfrm>
                <a:custGeom>
                  <a:rect b="b" l="l" r="r" t="t"/>
                  <a:pathLst>
                    <a:path extrusionOk="0" h="813" w="961">
                      <a:moveTo>
                        <a:pt x="422" y="0"/>
                      </a:moveTo>
                      <a:cubicBezTo>
                        <a:pt x="211" y="0"/>
                        <a:pt x="35" y="163"/>
                        <a:pt x="18" y="375"/>
                      </a:cubicBezTo>
                      <a:cubicBezTo>
                        <a:pt x="0" y="630"/>
                        <a:pt x="206" y="812"/>
                        <a:pt x="425" y="812"/>
                      </a:cubicBezTo>
                      <a:cubicBezTo>
                        <a:pt x="515" y="812"/>
                        <a:pt x="607" y="782"/>
                        <a:pt x="686" y="713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3" y="1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" name="Google Shape;321;p2"/>
                <p:cNvSpPr/>
                <p:nvPr/>
              </p:nvSpPr>
              <p:spPr>
                <a:xfrm>
                  <a:off x="3709300" y="2028575"/>
                  <a:ext cx="24075" cy="20300"/>
                </a:xfrm>
                <a:custGeom>
                  <a:rect b="b" l="l" r="r" t="t"/>
                  <a:pathLst>
                    <a:path extrusionOk="0" h="812" w="963">
                      <a:moveTo>
                        <a:pt x="422" y="0"/>
                      </a:moveTo>
                      <a:cubicBezTo>
                        <a:pt x="213" y="0"/>
                        <a:pt x="37" y="163"/>
                        <a:pt x="20" y="375"/>
                      </a:cubicBezTo>
                      <a:cubicBezTo>
                        <a:pt x="0" y="630"/>
                        <a:pt x="206" y="811"/>
                        <a:pt x="426" y="811"/>
                      </a:cubicBezTo>
                      <a:cubicBezTo>
                        <a:pt x="516" y="811"/>
                        <a:pt x="608" y="781"/>
                        <a:pt x="688" y="712"/>
                      </a:cubicBezTo>
                      <a:cubicBezTo>
                        <a:pt x="963" y="478"/>
                        <a:pt x="814" y="29"/>
                        <a:pt x="454" y="1"/>
                      </a:cubicBezTo>
                      <a:cubicBezTo>
                        <a:pt x="443" y="0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" name="Google Shape;322;p2"/>
                <p:cNvSpPr/>
                <p:nvPr/>
              </p:nvSpPr>
              <p:spPr>
                <a:xfrm>
                  <a:off x="3574600" y="2079275"/>
                  <a:ext cx="13225" cy="11150"/>
                </a:xfrm>
                <a:custGeom>
                  <a:rect b="b" l="l" r="r" t="t"/>
                  <a:pathLst>
                    <a:path extrusionOk="0" h="446" w="529">
                      <a:moveTo>
                        <a:pt x="235" y="0"/>
                      </a:moveTo>
                      <a:cubicBezTo>
                        <a:pt x="119" y="0"/>
                        <a:pt x="19" y="89"/>
                        <a:pt x="12" y="208"/>
                      </a:cubicBezTo>
                      <a:cubicBezTo>
                        <a:pt x="1" y="347"/>
                        <a:pt x="113" y="446"/>
                        <a:pt x="233" y="446"/>
                      </a:cubicBezTo>
                      <a:cubicBezTo>
                        <a:pt x="282" y="446"/>
                        <a:pt x="333" y="429"/>
                        <a:pt x="377" y="392"/>
                      </a:cubicBezTo>
                      <a:cubicBezTo>
                        <a:pt x="529" y="263"/>
                        <a:pt x="448" y="16"/>
                        <a:pt x="249" y="1"/>
                      </a:cubicBezTo>
                      <a:cubicBezTo>
                        <a:pt x="244" y="0"/>
                        <a:pt x="239" y="0"/>
                        <a:pt x="23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2"/>
                <p:cNvSpPr/>
                <p:nvPr/>
              </p:nvSpPr>
              <p:spPr>
                <a:xfrm>
                  <a:off x="3703525" y="2087775"/>
                  <a:ext cx="13150" cy="11150"/>
                </a:xfrm>
                <a:custGeom>
                  <a:rect b="b" l="l" r="r" t="t"/>
                  <a:pathLst>
                    <a:path extrusionOk="0" h="446" w="526">
                      <a:moveTo>
                        <a:pt x="230" y="0"/>
                      </a:moveTo>
                      <a:cubicBezTo>
                        <a:pt x="117" y="0"/>
                        <a:pt x="19" y="88"/>
                        <a:pt x="11" y="205"/>
                      </a:cubicBezTo>
                      <a:cubicBezTo>
                        <a:pt x="1" y="345"/>
                        <a:pt x="114" y="446"/>
                        <a:pt x="234" y="446"/>
                      </a:cubicBezTo>
                      <a:cubicBezTo>
                        <a:pt x="283" y="446"/>
                        <a:pt x="333" y="429"/>
                        <a:pt x="377" y="392"/>
                      </a:cubicBezTo>
                      <a:cubicBezTo>
                        <a:pt x="526" y="261"/>
                        <a:pt x="448" y="16"/>
                        <a:pt x="248" y="1"/>
                      </a:cubicBezTo>
                      <a:cubicBezTo>
                        <a:pt x="242" y="1"/>
                        <a:pt x="236" y="0"/>
                        <a:pt x="23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2"/>
                <p:cNvSpPr/>
                <p:nvPr/>
              </p:nvSpPr>
              <p:spPr>
                <a:xfrm>
                  <a:off x="3621975" y="2068625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54" y="0"/>
                      </a:moveTo>
                      <a:cubicBezTo>
                        <a:pt x="78" y="0"/>
                        <a:pt x="15" y="57"/>
                        <a:pt x="8" y="134"/>
                      </a:cubicBezTo>
                      <a:cubicBezTo>
                        <a:pt x="1" y="224"/>
                        <a:pt x="75" y="289"/>
                        <a:pt x="152" y="289"/>
                      </a:cubicBezTo>
                      <a:cubicBezTo>
                        <a:pt x="184" y="289"/>
                        <a:pt x="217" y="278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61" y="0"/>
                        <a:pt x="158" y="0"/>
                        <a:pt x="1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2"/>
                <p:cNvSpPr/>
                <p:nvPr/>
              </p:nvSpPr>
              <p:spPr>
                <a:xfrm>
                  <a:off x="3599975" y="2026950"/>
                  <a:ext cx="8600" cy="7200"/>
                </a:xfrm>
                <a:custGeom>
                  <a:rect b="b" l="l" r="r" t="t"/>
                  <a:pathLst>
                    <a:path extrusionOk="0" h="288" w="344">
                      <a:moveTo>
                        <a:pt x="148" y="0"/>
                      </a:moveTo>
                      <a:cubicBezTo>
                        <a:pt x="73" y="0"/>
                        <a:pt x="13" y="58"/>
                        <a:pt x="8" y="134"/>
                      </a:cubicBezTo>
                      <a:cubicBezTo>
                        <a:pt x="1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11"/>
                        <a:pt x="162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2"/>
                <p:cNvSpPr/>
                <p:nvPr/>
              </p:nvSpPr>
              <p:spPr>
                <a:xfrm>
                  <a:off x="3569525" y="2054000"/>
                  <a:ext cx="8600" cy="7275"/>
                </a:xfrm>
                <a:custGeom>
                  <a:rect b="b" l="l" r="r" t="t"/>
                  <a:pathLst>
                    <a:path extrusionOk="0" h="291" w="344">
                      <a:moveTo>
                        <a:pt x="152" y="0"/>
                      </a:moveTo>
                      <a:cubicBezTo>
                        <a:pt x="78" y="0"/>
                        <a:pt x="13" y="57"/>
                        <a:pt x="8" y="134"/>
                      </a:cubicBezTo>
                      <a:cubicBezTo>
                        <a:pt x="1" y="226"/>
                        <a:pt x="74" y="290"/>
                        <a:pt x="152" y="290"/>
                      </a:cubicBezTo>
                      <a:cubicBezTo>
                        <a:pt x="184" y="290"/>
                        <a:pt x="216" y="279"/>
                        <a:pt x="245" y="255"/>
                      </a:cubicBezTo>
                      <a:cubicBezTo>
                        <a:pt x="343" y="170"/>
                        <a:pt x="290" y="11"/>
                        <a:pt x="162" y="1"/>
                      </a:cubicBezTo>
                      <a:cubicBezTo>
                        <a:pt x="158" y="0"/>
                        <a:pt x="155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2"/>
                <p:cNvSpPr/>
                <p:nvPr/>
              </p:nvSpPr>
              <p:spPr>
                <a:xfrm>
                  <a:off x="3649675" y="2089675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90" y="1"/>
                      </a:moveTo>
                      <a:cubicBezTo>
                        <a:pt x="47" y="1"/>
                        <a:pt x="9" y="33"/>
                        <a:pt x="4" y="79"/>
                      </a:cubicBezTo>
                      <a:cubicBezTo>
                        <a:pt x="1" y="131"/>
                        <a:pt x="43" y="167"/>
                        <a:pt x="88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3" y="1"/>
                        <a:pt x="92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2"/>
                <p:cNvSpPr/>
                <p:nvPr/>
              </p:nvSpPr>
              <p:spPr>
                <a:xfrm>
                  <a:off x="3603225" y="205432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90" y="0"/>
                      </a:moveTo>
                      <a:cubicBezTo>
                        <a:pt x="44" y="0"/>
                        <a:pt x="6" y="34"/>
                        <a:pt x="4" y="78"/>
                      </a:cubicBezTo>
                      <a:cubicBezTo>
                        <a:pt x="0" y="130"/>
                        <a:pt x="42" y="167"/>
                        <a:pt x="87" y="167"/>
                      </a:cubicBezTo>
                      <a:cubicBezTo>
                        <a:pt x="105" y="167"/>
                        <a:pt x="124" y="160"/>
                        <a:pt x="140" y="146"/>
                      </a:cubicBezTo>
                      <a:cubicBezTo>
                        <a:pt x="198" y="99"/>
                        <a:pt x="168" y="8"/>
                        <a:pt x="95" y="0"/>
                      </a:cubicBezTo>
                      <a:cubicBezTo>
                        <a:pt x="93" y="0"/>
                        <a:pt x="91" y="0"/>
                        <a:pt x="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2"/>
                <p:cNvSpPr/>
                <p:nvPr/>
              </p:nvSpPr>
              <p:spPr>
                <a:xfrm>
                  <a:off x="3722950" y="2079650"/>
                  <a:ext cx="8600" cy="7250"/>
                </a:xfrm>
                <a:custGeom>
                  <a:rect b="b" l="l" r="r" t="t"/>
                  <a:pathLst>
                    <a:path extrusionOk="0" h="290" w="344">
                      <a:moveTo>
                        <a:pt x="159" y="1"/>
                      </a:moveTo>
                      <a:cubicBezTo>
                        <a:pt x="150" y="1"/>
                        <a:pt x="141" y="2"/>
                        <a:pt x="132" y="3"/>
                      </a:cubicBezTo>
                      <a:cubicBezTo>
                        <a:pt x="54" y="16"/>
                        <a:pt x="1" y="92"/>
                        <a:pt x="16" y="170"/>
                      </a:cubicBezTo>
                      <a:cubicBezTo>
                        <a:pt x="28" y="246"/>
                        <a:pt x="92" y="289"/>
                        <a:pt x="158" y="289"/>
                      </a:cubicBezTo>
                      <a:cubicBezTo>
                        <a:pt x="201" y="289"/>
                        <a:pt x="246" y="270"/>
                        <a:pt x="276" y="228"/>
                      </a:cubicBezTo>
                      <a:cubicBezTo>
                        <a:pt x="344" y="130"/>
                        <a:pt x="270" y="1"/>
                        <a:pt x="1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2"/>
                <p:cNvSpPr/>
                <p:nvPr/>
              </p:nvSpPr>
              <p:spPr>
                <a:xfrm>
                  <a:off x="3691325" y="2044725"/>
                  <a:ext cx="8525" cy="7225"/>
                </a:xfrm>
                <a:custGeom>
                  <a:rect b="b" l="l" r="r" t="t"/>
                  <a:pathLst>
                    <a:path extrusionOk="0" h="289" w="341">
                      <a:moveTo>
                        <a:pt x="158" y="1"/>
                      </a:moveTo>
                      <a:cubicBezTo>
                        <a:pt x="149" y="1"/>
                        <a:pt x="140" y="2"/>
                        <a:pt x="131" y="3"/>
                      </a:cubicBezTo>
                      <a:cubicBezTo>
                        <a:pt x="50" y="16"/>
                        <a:pt x="0" y="92"/>
                        <a:pt x="13" y="170"/>
                      </a:cubicBezTo>
                      <a:cubicBezTo>
                        <a:pt x="26" y="245"/>
                        <a:pt x="91" y="288"/>
                        <a:pt x="156" y="288"/>
                      </a:cubicBezTo>
                      <a:cubicBezTo>
                        <a:pt x="199" y="288"/>
                        <a:pt x="243" y="269"/>
                        <a:pt x="272" y="228"/>
                      </a:cubicBezTo>
                      <a:cubicBezTo>
                        <a:pt x="340" y="130"/>
                        <a:pt x="269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2"/>
                <p:cNvSpPr/>
                <p:nvPr/>
              </p:nvSpPr>
              <p:spPr>
                <a:xfrm>
                  <a:off x="3700950" y="2070875"/>
                  <a:ext cx="4950" cy="4200"/>
                </a:xfrm>
                <a:custGeom>
                  <a:rect b="b" l="l" r="r" t="t"/>
                  <a:pathLst>
                    <a:path extrusionOk="0" h="168" w="198">
                      <a:moveTo>
                        <a:pt x="91" y="0"/>
                      </a:moveTo>
                      <a:cubicBezTo>
                        <a:pt x="86" y="0"/>
                        <a:pt x="82" y="0"/>
                        <a:pt x="77" y="1"/>
                      </a:cubicBezTo>
                      <a:cubicBezTo>
                        <a:pt x="31" y="11"/>
                        <a:pt x="1" y="54"/>
                        <a:pt x="8" y="100"/>
                      </a:cubicBezTo>
                      <a:cubicBezTo>
                        <a:pt x="16" y="142"/>
                        <a:pt x="54" y="167"/>
                        <a:pt x="92" y="167"/>
                      </a:cubicBezTo>
                      <a:cubicBezTo>
                        <a:pt x="116" y="167"/>
                        <a:pt x="141" y="157"/>
                        <a:pt x="157" y="132"/>
                      </a:cubicBezTo>
                      <a:cubicBezTo>
                        <a:pt x="197" y="76"/>
                        <a:pt x="156" y="0"/>
                        <a:pt x="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2"/>
                <p:cNvSpPr/>
                <p:nvPr/>
              </p:nvSpPr>
              <p:spPr>
                <a:xfrm>
                  <a:off x="3338275" y="1884350"/>
                  <a:ext cx="8600" cy="7275"/>
                </a:xfrm>
                <a:custGeom>
                  <a:rect b="b" l="l" r="r" t="t"/>
                  <a:pathLst>
                    <a:path extrusionOk="0" h="291" w="344">
                      <a:moveTo>
                        <a:pt x="158" y="1"/>
                      </a:moveTo>
                      <a:cubicBezTo>
                        <a:pt x="150" y="1"/>
                        <a:pt x="141" y="2"/>
                        <a:pt x="132" y="3"/>
                      </a:cubicBezTo>
                      <a:cubicBezTo>
                        <a:pt x="54" y="19"/>
                        <a:pt x="1" y="92"/>
                        <a:pt x="14" y="170"/>
                      </a:cubicBezTo>
                      <a:cubicBezTo>
                        <a:pt x="27" y="247"/>
                        <a:pt x="91" y="290"/>
                        <a:pt x="156" y="290"/>
                      </a:cubicBezTo>
                      <a:cubicBezTo>
                        <a:pt x="200" y="290"/>
                        <a:pt x="244" y="270"/>
                        <a:pt x="273" y="228"/>
                      </a:cubicBezTo>
                      <a:cubicBezTo>
                        <a:pt x="344" y="132"/>
                        <a:pt x="270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2"/>
                <p:cNvSpPr/>
                <p:nvPr/>
              </p:nvSpPr>
              <p:spPr>
                <a:xfrm>
                  <a:off x="3370375" y="1928050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58" y="0"/>
                      </a:moveTo>
                      <a:cubicBezTo>
                        <a:pt x="150" y="0"/>
                        <a:pt x="141" y="1"/>
                        <a:pt x="132" y="3"/>
                      </a:cubicBezTo>
                      <a:cubicBezTo>
                        <a:pt x="53" y="15"/>
                        <a:pt x="0" y="91"/>
                        <a:pt x="16" y="169"/>
                      </a:cubicBezTo>
                      <a:cubicBezTo>
                        <a:pt x="29" y="245"/>
                        <a:pt x="94" y="289"/>
                        <a:pt x="159" y="289"/>
                      </a:cubicBezTo>
                      <a:cubicBezTo>
                        <a:pt x="202" y="289"/>
                        <a:pt x="246" y="270"/>
                        <a:pt x="275" y="227"/>
                      </a:cubicBezTo>
                      <a:cubicBezTo>
                        <a:pt x="343" y="129"/>
                        <a:pt x="270" y="0"/>
                        <a:pt x="1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2"/>
                <p:cNvSpPr/>
                <p:nvPr/>
              </p:nvSpPr>
              <p:spPr>
                <a:xfrm>
                  <a:off x="3350075" y="1907325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1" y="1"/>
                      </a:moveTo>
                      <a:cubicBezTo>
                        <a:pt x="86" y="1"/>
                        <a:pt x="81" y="1"/>
                        <a:pt x="76" y="2"/>
                      </a:cubicBezTo>
                      <a:cubicBezTo>
                        <a:pt x="31" y="10"/>
                        <a:pt x="0" y="53"/>
                        <a:pt x="8" y="98"/>
                      </a:cubicBezTo>
                      <a:cubicBezTo>
                        <a:pt x="16" y="142"/>
                        <a:pt x="53" y="167"/>
                        <a:pt x="91" y="167"/>
                      </a:cubicBezTo>
                      <a:cubicBezTo>
                        <a:pt x="116" y="167"/>
                        <a:pt x="142" y="155"/>
                        <a:pt x="159" y="131"/>
                      </a:cubicBezTo>
                      <a:cubicBezTo>
                        <a:pt x="199" y="75"/>
                        <a:pt x="156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2"/>
                <p:cNvSpPr/>
                <p:nvPr/>
              </p:nvSpPr>
              <p:spPr>
                <a:xfrm>
                  <a:off x="3358325" y="1880300"/>
                  <a:ext cx="4950" cy="4200"/>
                </a:xfrm>
                <a:custGeom>
                  <a:rect b="b" l="l" r="r" t="t"/>
                  <a:pathLst>
                    <a:path extrusionOk="0" h="168" w="198">
                      <a:moveTo>
                        <a:pt x="89" y="0"/>
                      </a:moveTo>
                      <a:cubicBezTo>
                        <a:pt x="84" y="0"/>
                        <a:pt x="79" y="1"/>
                        <a:pt x="74" y="1"/>
                      </a:cubicBezTo>
                      <a:cubicBezTo>
                        <a:pt x="31" y="9"/>
                        <a:pt x="1" y="52"/>
                        <a:pt x="8" y="97"/>
                      </a:cubicBezTo>
                      <a:cubicBezTo>
                        <a:pt x="14" y="142"/>
                        <a:pt x="52" y="167"/>
                        <a:pt x="90" y="167"/>
                      </a:cubicBezTo>
                      <a:cubicBezTo>
                        <a:pt x="115" y="167"/>
                        <a:pt x="140" y="156"/>
                        <a:pt x="157" y="133"/>
                      </a:cubicBezTo>
                      <a:cubicBezTo>
                        <a:pt x="197" y="76"/>
                        <a:pt x="156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" name="Google Shape;336;p2"/>
                <p:cNvSpPr/>
                <p:nvPr/>
              </p:nvSpPr>
              <p:spPr>
                <a:xfrm>
                  <a:off x="3675350" y="2047825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7" y="0"/>
                      </a:moveTo>
                      <a:cubicBezTo>
                        <a:pt x="44" y="0"/>
                        <a:pt x="6" y="32"/>
                        <a:pt x="4" y="79"/>
                      </a:cubicBezTo>
                      <a:cubicBezTo>
                        <a:pt x="0" y="130"/>
                        <a:pt x="42" y="167"/>
                        <a:pt x="86" y="167"/>
                      </a:cubicBezTo>
                      <a:cubicBezTo>
                        <a:pt x="105" y="167"/>
                        <a:pt x="124" y="161"/>
                        <a:pt x="140" y="147"/>
                      </a:cubicBezTo>
                      <a:cubicBezTo>
                        <a:pt x="198" y="99"/>
                        <a:pt x="168" y="5"/>
                        <a:pt x="92" y="0"/>
                      </a:cubicBezTo>
                      <a:cubicBezTo>
                        <a:pt x="90" y="0"/>
                        <a:pt x="89" y="0"/>
                        <a:pt x="8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" name="Google Shape;337;p2"/>
                <p:cNvSpPr/>
                <p:nvPr/>
              </p:nvSpPr>
              <p:spPr>
                <a:xfrm>
                  <a:off x="3486375" y="2029900"/>
                  <a:ext cx="24100" cy="20300"/>
                </a:xfrm>
                <a:custGeom>
                  <a:rect b="b" l="l" r="r" t="t"/>
                  <a:pathLst>
                    <a:path extrusionOk="0" h="812" w="964">
                      <a:moveTo>
                        <a:pt x="424" y="0"/>
                      </a:moveTo>
                      <a:cubicBezTo>
                        <a:pt x="214" y="0"/>
                        <a:pt x="37" y="163"/>
                        <a:pt x="20" y="375"/>
                      </a:cubicBezTo>
                      <a:cubicBezTo>
                        <a:pt x="1" y="630"/>
                        <a:pt x="208" y="811"/>
                        <a:pt x="427" y="811"/>
                      </a:cubicBezTo>
                      <a:cubicBezTo>
                        <a:pt x="517" y="811"/>
                        <a:pt x="609" y="781"/>
                        <a:pt x="689" y="712"/>
                      </a:cubicBezTo>
                      <a:cubicBezTo>
                        <a:pt x="963" y="478"/>
                        <a:pt x="815" y="29"/>
                        <a:pt x="457" y="1"/>
                      </a:cubicBezTo>
                      <a:cubicBezTo>
                        <a:pt x="446" y="0"/>
                        <a:pt x="435" y="0"/>
                        <a:pt x="42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2"/>
                <p:cNvSpPr/>
                <p:nvPr/>
              </p:nvSpPr>
              <p:spPr>
                <a:xfrm>
                  <a:off x="3439950" y="2076425"/>
                  <a:ext cx="13275" cy="11200"/>
                </a:xfrm>
                <a:custGeom>
                  <a:rect b="b" l="l" r="r" t="t"/>
                  <a:pathLst>
                    <a:path extrusionOk="0" h="448" w="531">
                      <a:moveTo>
                        <a:pt x="237" y="1"/>
                      </a:moveTo>
                      <a:cubicBezTo>
                        <a:pt x="119" y="1"/>
                        <a:pt x="21" y="89"/>
                        <a:pt x="11" y="208"/>
                      </a:cubicBezTo>
                      <a:cubicBezTo>
                        <a:pt x="1" y="347"/>
                        <a:pt x="114" y="447"/>
                        <a:pt x="235" y="447"/>
                      </a:cubicBezTo>
                      <a:cubicBezTo>
                        <a:pt x="284" y="447"/>
                        <a:pt x="335" y="430"/>
                        <a:pt x="380" y="392"/>
                      </a:cubicBezTo>
                      <a:cubicBezTo>
                        <a:pt x="531" y="264"/>
                        <a:pt x="448" y="16"/>
                        <a:pt x="251" y="1"/>
                      </a:cubicBezTo>
                      <a:cubicBezTo>
                        <a:pt x="246" y="1"/>
                        <a:pt x="241" y="1"/>
                        <a:pt x="23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" name="Google Shape;339;p2"/>
                <p:cNvSpPr/>
                <p:nvPr/>
              </p:nvSpPr>
              <p:spPr>
                <a:xfrm>
                  <a:off x="3487375" y="2065825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49" y="1"/>
                      </a:moveTo>
                      <a:cubicBezTo>
                        <a:pt x="76" y="1"/>
                        <a:pt x="13" y="59"/>
                        <a:pt x="8" y="133"/>
                      </a:cubicBezTo>
                      <a:cubicBezTo>
                        <a:pt x="1" y="224"/>
                        <a:pt x="74" y="289"/>
                        <a:pt x="152" y="289"/>
                      </a:cubicBezTo>
                      <a:cubicBezTo>
                        <a:pt x="184" y="289"/>
                        <a:pt x="217" y="278"/>
                        <a:pt x="245" y="254"/>
                      </a:cubicBezTo>
                      <a:cubicBezTo>
                        <a:pt x="344" y="171"/>
                        <a:pt x="291" y="9"/>
                        <a:pt x="162" y="2"/>
                      </a:cubicBezTo>
                      <a:cubicBezTo>
                        <a:pt x="158" y="1"/>
                        <a:pt x="153" y="1"/>
                        <a:pt x="14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2"/>
                <p:cNvSpPr/>
                <p:nvPr/>
              </p:nvSpPr>
              <p:spPr>
                <a:xfrm>
                  <a:off x="3465375" y="2024175"/>
                  <a:ext cx="8525" cy="7200"/>
                </a:xfrm>
                <a:custGeom>
                  <a:rect b="b" l="l" r="r" t="t"/>
                  <a:pathLst>
                    <a:path extrusionOk="0" h="288" w="341">
                      <a:moveTo>
                        <a:pt x="148" y="0"/>
                      </a:moveTo>
                      <a:cubicBezTo>
                        <a:pt x="74" y="0"/>
                        <a:pt x="13" y="58"/>
                        <a:pt x="6" y="132"/>
                      </a:cubicBezTo>
                      <a:cubicBezTo>
                        <a:pt x="0" y="223"/>
                        <a:pt x="74" y="288"/>
                        <a:pt x="152" y="288"/>
                      </a:cubicBezTo>
                      <a:cubicBezTo>
                        <a:pt x="184" y="288"/>
                        <a:pt x="217" y="277"/>
                        <a:pt x="245" y="253"/>
                      </a:cubicBezTo>
                      <a:cubicBezTo>
                        <a:pt x="341" y="170"/>
                        <a:pt x="288" y="8"/>
                        <a:pt x="162" y="1"/>
                      </a:cubicBezTo>
                      <a:cubicBezTo>
                        <a:pt x="157" y="0"/>
                        <a:pt x="153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2"/>
                <p:cNvSpPr/>
                <p:nvPr/>
              </p:nvSpPr>
              <p:spPr>
                <a:xfrm>
                  <a:off x="3434925" y="2051150"/>
                  <a:ext cx="8525" cy="7275"/>
                </a:xfrm>
                <a:custGeom>
                  <a:rect b="b" l="l" r="r" t="t"/>
                  <a:pathLst>
                    <a:path extrusionOk="0" h="291" w="341">
                      <a:moveTo>
                        <a:pt x="153" y="1"/>
                      </a:moveTo>
                      <a:cubicBezTo>
                        <a:pt x="76" y="1"/>
                        <a:pt x="13" y="60"/>
                        <a:pt x="6" y="135"/>
                      </a:cubicBezTo>
                      <a:cubicBezTo>
                        <a:pt x="0" y="226"/>
                        <a:pt x="74" y="291"/>
                        <a:pt x="152" y="291"/>
                      </a:cubicBezTo>
                      <a:cubicBezTo>
                        <a:pt x="184" y="291"/>
                        <a:pt x="217" y="280"/>
                        <a:pt x="245" y="256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9" y="1"/>
                        <a:pt x="156" y="1"/>
                        <a:pt x="1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" name="Google Shape;342;p2"/>
                <p:cNvSpPr/>
                <p:nvPr/>
              </p:nvSpPr>
              <p:spPr>
                <a:xfrm>
                  <a:off x="3515100" y="2086900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3" y="0"/>
                      </a:moveTo>
                      <a:cubicBezTo>
                        <a:pt x="41" y="0"/>
                        <a:pt x="6" y="34"/>
                        <a:pt x="4" y="77"/>
                      </a:cubicBezTo>
                      <a:cubicBezTo>
                        <a:pt x="0" y="129"/>
                        <a:pt x="43" y="167"/>
                        <a:pt x="88" y="167"/>
                      </a:cubicBezTo>
                      <a:cubicBezTo>
                        <a:pt x="106" y="167"/>
                        <a:pt x="124" y="161"/>
                        <a:pt x="140" y="147"/>
                      </a:cubicBezTo>
                      <a:cubicBezTo>
                        <a:pt x="198" y="97"/>
                        <a:pt x="168" y="6"/>
                        <a:pt x="92" y="1"/>
                      </a:cubicBezTo>
                      <a:cubicBezTo>
                        <a:pt x="89" y="1"/>
                        <a:pt x="86" y="0"/>
                        <a:pt x="8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" name="Google Shape;343;p2"/>
                <p:cNvSpPr/>
                <p:nvPr/>
              </p:nvSpPr>
              <p:spPr>
                <a:xfrm>
                  <a:off x="3468625" y="2051525"/>
                  <a:ext cx="4900" cy="4200"/>
                </a:xfrm>
                <a:custGeom>
                  <a:rect b="b" l="l" r="r" t="t"/>
                  <a:pathLst>
                    <a:path extrusionOk="0" h="168" w="196">
                      <a:moveTo>
                        <a:pt x="84" y="1"/>
                      </a:moveTo>
                      <a:cubicBezTo>
                        <a:pt x="42" y="1"/>
                        <a:pt x="7" y="34"/>
                        <a:pt x="4" y="77"/>
                      </a:cubicBezTo>
                      <a:cubicBezTo>
                        <a:pt x="1" y="131"/>
                        <a:pt x="43" y="168"/>
                        <a:pt x="87" y="168"/>
                      </a:cubicBezTo>
                      <a:cubicBezTo>
                        <a:pt x="106" y="168"/>
                        <a:pt x="124" y="161"/>
                        <a:pt x="140" y="147"/>
                      </a:cubicBezTo>
                      <a:cubicBezTo>
                        <a:pt x="196" y="97"/>
                        <a:pt x="166" y="6"/>
                        <a:pt x="92" y="1"/>
                      </a:cubicBezTo>
                      <a:cubicBezTo>
                        <a:pt x="90" y="1"/>
                        <a:pt x="87" y="1"/>
                        <a:pt x="8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" name="Google Shape;344;p2"/>
                <p:cNvSpPr/>
                <p:nvPr/>
              </p:nvSpPr>
              <p:spPr>
                <a:xfrm>
                  <a:off x="3540700" y="2045050"/>
                  <a:ext cx="4950" cy="4150"/>
                </a:xfrm>
                <a:custGeom>
                  <a:rect b="b" l="l" r="r" t="t"/>
                  <a:pathLst>
                    <a:path extrusionOk="0" h="166" w="198">
                      <a:moveTo>
                        <a:pt x="86" y="0"/>
                      </a:moveTo>
                      <a:cubicBezTo>
                        <a:pt x="44" y="0"/>
                        <a:pt x="8" y="34"/>
                        <a:pt x="6" y="76"/>
                      </a:cubicBezTo>
                      <a:cubicBezTo>
                        <a:pt x="1" y="128"/>
                        <a:pt x="43" y="166"/>
                        <a:pt x="88" y="166"/>
                      </a:cubicBezTo>
                      <a:cubicBezTo>
                        <a:pt x="107" y="166"/>
                        <a:pt x="126" y="159"/>
                        <a:pt x="142" y="144"/>
                      </a:cubicBezTo>
                      <a:cubicBezTo>
                        <a:pt x="198" y="96"/>
                        <a:pt x="167" y="6"/>
                        <a:pt x="94" y="0"/>
                      </a:cubicBezTo>
                      <a:cubicBezTo>
                        <a:pt x="91" y="0"/>
                        <a:pt x="88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2"/>
                <p:cNvSpPr/>
                <p:nvPr/>
              </p:nvSpPr>
              <p:spPr>
                <a:xfrm>
                  <a:off x="3395575" y="1961325"/>
                  <a:ext cx="13100" cy="11025"/>
                </a:xfrm>
                <a:custGeom>
                  <a:rect b="b" l="l" r="r" t="t"/>
                  <a:pathLst>
                    <a:path extrusionOk="0" h="441" w="524">
                      <a:moveTo>
                        <a:pt x="230" y="0"/>
                      </a:moveTo>
                      <a:cubicBezTo>
                        <a:pt x="116" y="0"/>
                        <a:pt x="18" y="88"/>
                        <a:pt x="11" y="205"/>
                      </a:cubicBezTo>
                      <a:cubicBezTo>
                        <a:pt x="0" y="343"/>
                        <a:pt x="112" y="441"/>
                        <a:pt x="231" y="441"/>
                      </a:cubicBezTo>
                      <a:cubicBezTo>
                        <a:pt x="281" y="441"/>
                        <a:pt x="331" y="424"/>
                        <a:pt x="374" y="387"/>
                      </a:cubicBezTo>
                      <a:cubicBezTo>
                        <a:pt x="523" y="260"/>
                        <a:pt x="442" y="16"/>
                        <a:pt x="248" y="1"/>
                      </a:cubicBezTo>
                      <a:cubicBezTo>
                        <a:pt x="242" y="0"/>
                        <a:pt x="236" y="0"/>
                        <a:pt x="23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2"/>
                <p:cNvSpPr/>
                <p:nvPr/>
              </p:nvSpPr>
              <p:spPr>
                <a:xfrm>
                  <a:off x="3406750" y="1976950"/>
                  <a:ext cx="8525" cy="7225"/>
                </a:xfrm>
                <a:custGeom>
                  <a:rect b="b" l="l" r="r" t="t"/>
                  <a:pathLst>
                    <a:path extrusionOk="0" h="289" w="341">
                      <a:moveTo>
                        <a:pt x="148" y="0"/>
                      </a:moveTo>
                      <a:cubicBezTo>
                        <a:pt x="74" y="0"/>
                        <a:pt x="13" y="59"/>
                        <a:pt x="5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2" y="288"/>
                        <a:pt x="215" y="277"/>
                        <a:pt x="242" y="253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7" y="1"/>
                        <a:pt x="153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2"/>
                <p:cNvSpPr/>
                <p:nvPr/>
              </p:nvSpPr>
              <p:spPr>
                <a:xfrm>
                  <a:off x="3384700" y="1935275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1"/>
                      </a:moveTo>
                      <a:cubicBezTo>
                        <a:pt x="75" y="1"/>
                        <a:pt x="12" y="59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8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1"/>
                        <a:pt x="152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2"/>
                <p:cNvSpPr/>
                <p:nvPr/>
              </p:nvSpPr>
              <p:spPr>
                <a:xfrm>
                  <a:off x="3354250" y="1962325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0"/>
                      </a:moveTo>
                      <a:cubicBezTo>
                        <a:pt x="75" y="0"/>
                        <a:pt x="12" y="59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9"/>
                        <a:pt x="161" y="1"/>
                      </a:cubicBezTo>
                      <a:cubicBezTo>
                        <a:pt x="157" y="1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2"/>
                <p:cNvSpPr/>
                <p:nvPr/>
              </p:nvSpPr>
              <p:spPr>
                <a:xfrm>
                  <a:off x="3434400" y="199800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86" y="1"/>
                      </a:moveTo>
                      <a:cubicBezTo>
                        <a:pt x="44" y="1"/>
                        <a:pt x="9" y="35"/>
                        <a:pt x="4" y="77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8"/>
                      </a:cubicBezTo>
                      <a:cubicBezTo>
                        <a:pt x="198" y="100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2"/>
                <p:cNvSpPr/>
                <p:nvPr/>
              </p:nvSpPr>
              <p:spPr>
                <a:xfrm>
                  <a:off x="3387925" y="196265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90" y="1"/>
                      </a:moveTo>
                      <a:cubicBezTo>
                        <a:pt x="44" y="1"/>
                        <a:pt x="7" y="33"/>
                        <a:pt x="4" y="76"/>
                      </a:cubicBezTo>
                      <a:cubicBezTo>
                        <a:pt x="1" y="130"/>
                        <a:pt x="43" y="167"/>
                        <a:pt x="88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9" y="99"/>
                        <a:pt x="168" y="6"/>
                        <a:pt x="95" y="1"/>
                      </a:cubicBezTo>
                      <a:cubicBezTo>
                        <a:pt x="94" y="1"/>
                        <a:pt x="92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2"/>
                <p:cNvSpPr/>
                <p:nvPr/>
              </p:nvSpPr>
              <p:spPr>
                <a:xfrm>
                  <a:off x="3375700" y="2006450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6" y="1"/>
                      </a:moveTo>
                      <a:cubicBezTo>
                        <a:pt x="45" y="1"/>
                        <a:pt x="9" y="34"/>
                        <a:pt x="4" y="77"/>
                      </a:cubicBezTo>
                      <a:cubicBezTo>
                        <a:pt x="1" y="129"/>
                        <a:pt x="42" y="166"/>
                        <a:pt x="88" y="166"/>
                      </a:cubicBezTo>
                      <a:cubicBezTo>
                        <a:pt x="107" y="166"/>
                        <a:pt x="126" y="160"/>
                        <a:pt x="143" y="145"/>
                      </a:cubicBezTo>
                      <a:cubicBezTo>
                        <a:pt x="198" y="97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2"/>
                <p:cNvSpPr/>
                <p:nvPr/>
              </p:nvSpPr>
              <p:spPr>
                <a:xfrm>
                  <a:off x="3416925" y="1974275"/>
                  <a:ext cx="26800" cy="20275"/>
                </a:xfrm>
                <a:custGeom>
                  <a:rect b="b" l="l" r="r" t="t"/>
                  <a:pathLst>
                    <a:path extrusionOk="0" h="811" w="1072">
                      <a:moveTo>
                        <a:pt x="535" y="1"/>
                      </a:moveTo>
                      <a:cubicBezTo>
                        <a:pt x="419" y="1"/>
                        <a:pt x="304" y="50"/>
                        <a:pt x="224" y="146"/>
                      </a:cubicBezTo>
                      <a:cubicBezTo>
                        <a:pt x="0" y="413"/>
                        <a:pt x="193" y="811"/>
                        <a:pt x="530" y="811"/>
                      </a:cubicBezTo>
                      <a:cubicBezTo>
                        <a:pt x="543" y="811"/>
                        <a:pt x="556" y="810"/>
                        <a:pt x="569" y="809"/>
                      </a:cubicBezTo>
                      <a:cubicBezTo>
                        <a:pt x="930" y="779"/>
                        <a:pt x="1071" y="328"/>
                        <a:pt x="796" y="96"/>
                      </a:cubicBezTo>
                      <a:cubicBezTo>
                        <a:pt x="719" y="32"/>
                        <a:pt x="627" y="1"/>
                        <a:pt x="53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" name="Google Shape;353;p2"/>
                <p:cNvSpPr/>
                <p:nvPr/>
              </p:nvSpPr>
              <p:spPr>
                <a:xfrm>
                  <a:off x="3559975" y="2014000"/>
                  <a:ext cx="26775" cy="20275"/>
                </a:xfrm>
                <a:custGeom>
                  <a:rect b="b" l="l" r="r" t="t"/>
                  <a:pathLst>
                    <a:path extrusionOk="0" h="811" w="1071">
                      <a:moveTo>
                        <a:pt x="534" y="1"/>
                      </a:moveTo>
                      <a:cubicBezTo>
                        <a:pt x="418" y="1"/>
                        <a:pt x="304" y="50"/>
                        <a:pt x="223" y="146"/>
                      </a:cubicBezTo>
                      <a:cubicBezTo>
                        <a:pt x="0" y="413"/>
                        <a:pt x="193" y="811"/>
                        <a:pt x="529" y="811"/>
                      </a:cubicBezTo>
                      <a:cubicBezTo>
                        <a:pt x="542" y="811"/>
                        <a:pt x="555" y="810"/>
                        <a:pt x="569" y="809"/>
                      </a:cubicBezTo>
                      <a:cubicBezTo>
                        <a:pt x="927" y="779"/>
                        <a:pt x="1071" y="327"/>
                        <a:pt x="793" y="95"/>
                      </a:cubicBezTo>
                      <a:cubicBezTo>
                        <a:pt x="717" y="32"/>
                        <a:pt x="625" y="1"/>
                        <a:pt x="53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2"/>
                <p:cNvSpPr/>
                <p:nvPr/>
              </p:nvSpPr>
              <p:spPr>
                <a:xfrm>
                  <a:off x="3328775" y="1854450"/>
                  <a:ext cx="26875" cy="20275"/>
                </a:xfrm>
                <a:custGeom>
                  <a:rect b="b" l="l" r="r" t="t"/>
                  <a:pathLst>
                    <a:path extrusionOk="0" h="811" w="1075">
                      <a:moveTo>
                        <a:pt x="535" y="0"/>
                      </a:moveTo>
                      <a:cubicBezTo>
                        <a:pt x="420" y="0"/>
                        <a:pt x="305" y="49"/>
                        <a:pt x="225" y="143"/>
                      </a:cubicBezTo>
                      <a:cubicBezTo>
                        <a:pt x="1" y="411"/>
                        <a:pt x="197" y="810"/>
                        <a:pt x="534" y="810"/>
                      </a:cubicBezTo>
                      <a:cubicBezTo>
                        <a:pt x="546" y="810"/>
                        <a:pt x="558" y="810"/>
                        <a:pt x="570" y="809"/>
                      </a:cubicBezTo>
                      <a:cubicBezTo>
                        <a:pt x="931" y="778"/>
                        <a:pt x="1074" y="327"/>
                        <a:pt x="797" y="95"/>
                      </a:cubicBezTo>
                      <a:cubicBezTo>
                        <a:pt x="721" y="31"/>
                        <a:pt x="628" y="0"/>
                        <a:pt x="53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2"/>
                <p:cNvSpPr/>
                <p:nvPr/>
              </p:nvSpPr>
              <p:spPr>
                <a:xfrm>
                  <a:off x="3375150" y="1984425"/>
                  <a:ext cx="14725" cy="11125"/>
                </a:xfrm>
                <a:custGeom>
                  <a:rect b="b" l="l" r="r" t="t"/>
                  <a:pathLst>
                    <a:path extrusionOk="0" h="445" w="589">
                      <a:moveTo>
                        <a:pt x="293" y="0"/>
                      </a:moveTo>
                      <a:cubicBezTo>
                        <a:pt x="229" y="0"/>
                        <a:pt x="167" y="27"/>
                        <a:pt x="122" y="80"/>
                      </a:cubicBezTo>
                      <a:cubicBezTo>
                        <a:pt x="1" y="226"/>
                        <a:pt x="106" y="444"/>
                        <a:pt x="292" y="444"/>
                      </a:cubicBezTo>
                      <a:cubicBezTo>
                        <a:pt x="299" y="444"/>
                        <a:pt x="306" y="444"/>
                        <a:pt x="314" y="443"/>
                      </a:cubicBezTo>
                      <a:cubicBezTo>
                        <a:pt x="510" y="426"/>
                        <a:pt x="589" y="179"/>
                        <a:pt x="437" y="53"/>
                      </a:cubicBezTo>
                      <a:cubicBezTo>
                        <a:pt x="395" y="18"/>
                        <a:pt x="343" y="0"/>
                        <a:pt x="2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2"/>
                <p:cNvSpPr/>
                <p:nvPr/>
              </p:nvSpPr>
              <p:spPr>
                <a:xfrm>
                  <a:off x="3350750" y="1922025"/>
                  <a:ext cx="14600" cy="11050"/>
                </a:xfrm>
                <a:custGeom>
                  <a:rect b="b" l="l" r="r" t="t"/>
                  <a:pathLst>
                    <a:path extrusionOk="0" h="442" w="584">
                      <a:moveTo>
                        <a:pt x="291" y="1"/>
                      </a:moveTo>
                      <a:cubicBezTo>
                        <a:pt x="228" y="1"/>
                        <a:pt x="165" y="28"/>
                        <a:pt x="120" y="80"/>
                      </a:cubicBezTo>
                      <a:cubicBezTo>
                        <a:pt x="1" y="226"/>
                        <a:pt x="106" y="442"/>
                        <a:pt x="288" y="442"/>
                      </a:cubicBezTo>
                      <a:cubicBezTo>
                        <a:pt x="295" y="442"/>
                        <a:pt x="302" y="441"/>
                        <a:pt x="309" y="441"/>
                      </a:cubicBezTo>
                      <a:cubicBezTo>
                        <a:pt x="506" y="423"/>
                        <a:pt x="584" y="181"/>
                        <a:pt x="432" y="52"/>
                      </a:cubicBezTo>
                      <a:cubicBezTo>
                        <a:pt x="391" y="18"/>
                        <a:pt x="341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2"/>
                <p:cNvSpPr/>
                <p:nvPr/>
              </p:nvSpPr>
              <p:spPr>
                <a:xfrm>
                  <a:off x="3403625" y="2001300"/>
                  <a:ext cx="9575" cy="7225"/>
                </a:xfrm>
                <a:custGeom>
                  <a:rect b="b" l="l" r="r" t="t"/>
                  <a:pathLst>
                    <a:path extrusionOk="0" h="289" w="383">
                      <a:moveTo>
                        <a:pt x="191" y="0"/>
                      </a:moveTo>
                      <a:cubicBezTo>
                        <a:pt x="149" y="0"/>
                        <a:pt x="108" y="18"/>
                        <a:pt x="80" y="53"/>
                      </a:cubicBezTo>
                      <a:cubicBezTo>
                        <a:pt x="0" y="148"/>
                        <a:pt x="69" y="289"/>
                        <a:pt x="188" y="289"/>
                      </a:cubicBezTo>
                      <a:cubicBezTo>
                        <a:pt x="193" y="289"/>
                        <a:pt x="198" y="288"/>
                        <a:pt x="204" y="288"/>
                      </a:cubicBezTo>
                      <a:cubicBezTo>
                        <a:pt x="332" y="278"/>
                        <a:pt x="383" y="116"/>
                        <a:pt x="284" y="33"/>
                      </a:cubicBezTo>
                      <a:cubicBezTo>
                        <a:pt x="257" y="11"/>
                        <a:pt x="224" y="0"/>
                        <a:pt x="1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2"/>
                <p:cNvSpPr/>
                <p:nvPr/>
              </p:nvSpPr>
              <p:spPr>
                <a:xfrm>
                  <a:off x="3410025" y="1954600"/>
                  <a:ext cx="9550" cy="7200"/>
                </a:xfrm>
                <a:custGeom>
                  <a:rect b="b" l="l" r="r" t="t"/>
                  <a:pathLst>
                    <a:path extrusionOk="0" h="288" w="382">
                      <a:moveTo>
                        <a:pt x="190" y="0"/>
                      </a:moveTo>
                      <a:cubicBezTo>
                        <a:pt x="150" y="0"/>
                        <a:pt x="109" y="18"/>
                        <a:pt x="81" y="53"/>
                      </a:cubicBezTo>
                      <a:cubicBezTo>
                        <a:pt x="1" y="146"/>
                        <a:pt x="71" y="288"/>
                        <a:pt x="190" y="288"/>
                      </a:cubicBezTo>
                      <a:cubicBezTo>
                        <a:pt x="194" y="288"/>
                        <a:pt x="198" y="288"/>
                        <a:pt x="202" y="287"/>
                      </a:cubicBezTo>
                      <a:cubicBezTo>
                        <a:pt x="331" y="277"/>
                        <a:pt x="381" y="116"/>
                        <a:pt x="283" y="35"/>
                      </a:cubicBezTo>
                      <a:cubicBezTo>
                        <a:pt x="256" y="12"/>
                        <a:pt x="223" y="0"/>
                        <a:pt x="1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2"/>
                <p:cNvSpPr/>
                <p:nvPr/>
              </p:nvSpPr>
              <p:spPr>
                <a:xfrm>
                  <a:off x="3369500" y="1958800"/>
                  <a:ext cx="9600" cy="7250"/>
                </a:xfrm>
                <a:custGeom>
                  <a:rect b="b" l="l" r="r" t="t"/>
                  <a:pathLst>
                    <a:path extrusionOk="0" h="290" w="384">
                      <a:moveTo>
                        <a:pt x="191" y="0"/>
                      </a:moveTo>
                      <a:cubicBezTo>
                        <a:pt x="149" y="0"/>
                        <a:pt x="109" y="18"/>
                        <a:pt x="81" y="51"/>
                      </a:cubicBezTo>
                      <a:cubicBezTo>
                        <a:pt x="1" y="146"/>
                        <a:pt x="70" y="289"/>
                        <a:pt x="189" y="289"/>
                      </a:cubicBezTo>
                      <a:cubicBezTo>
                        <a:pt x="194" y="289"/>
                        <a:pt x="199" y="289"/>
                        <a:pt x="204" y="288"/>
                      </a:cubicBezTo>
                      <a:cubicBezTo>
                        <a:pt x="333" y="278"/>
                        <a:pt x="383" y="117"/>
                        <a:pt x="285" y="34"/>
                      </a:cubicBezTo>
                      <a:cubicBezTo>
                        <a:pt x="257" y="11"/>
                        <a:pt x="224" y="0"/>
                        <a:pt x="1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" name="Google Shape;360;p2"/>
                <p:cNvSpPr/>
                <p:nvPr/>
              </p:nvSpPr>
              <p:spPr>
                <a:xfrm>
                  <a:off x="3415425" y="2033900"/>
                  <a:ext cx="5525" cy="4200"/>
                </a:xfrm>
                <a:custGeom>
                  <a:rect b="b" l="l" r="r" t="t"/>
                  <a:pathLst>
                    <a:path extrusionOk="0" h="168" w="221">
                      <a:moveTo>
                        <a:pt x="112" y="0"/>
                      </a:moveTo>
                      <a:cubicBezTo>
                        <a:pt x="88" y="0"/>
                        <a:pt x="65" y="11"/>
                        <a:pt x="49" y="30"/>
                      </a:cubicBezTo>
                      <a:cubicBezTo>
                        <a:pt x="1" y="86"/>
                        <a:pt x="41" y="167"/>
                        <a:pt x="111" y="167"/>
                      </a:cubicBezTo>
                      <a:cubicBezTo>
                        <a:pt x="114" y="167"/>
                        <a:pt x="117" y="167"/>
                        <a:pt x="120" y="167"/>
                      </a:cubicBezTo>
                      <a:cubicBezTo>
                        <a:pt x="193" y="162"/>
                        <a:pt x="221" y="68"/>
                        <a:pt x="165" y="20"/>
                      </a:cubicBezTo>
                      <a:cubicBezTo>
                        <a:pt x="150" y="7"/>
                        <a:pt x="131" y="0"/>
                        <a:pt x="11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2"/>
                <p:cNvSpPr/>
                <p:nvPr/>
              </p:nvSpPr>
              <p:spPr>
                <a:xfrm>
                  <a:off x="3398325" y="1978075"/>
                  <a:ext cx="5475" cy="4225"/>
                </a:xfrm>
                <a:custGeom>
                  <a:rect b="b" l="l" r="r" t="t"/>
                  <a:pathLst>
                    <a:path extrusionOk="0" h="169" w="219">
                      <a:moveTo>
                        <a:pt x="110" y="1"/>
                      </a:moveTo>
                      <a:cubicBezTo>
                        <a:pt x="86" y="1"/>
                        <a:pt x="62" y="11"/>
                        <a:pt x="45" y="32"/>
                      </a:cubicBezTo>
                      <a:cubicBezTo>
                        <a:pt x="1" y="86"/>
                        <a:pt x="40" y="168"/>
                        <a:pt x="112" y="168"/>
                      </a:cubicBezTo>
                      <a:cubicBezTo>
                        <a:pt x="114" y="168"/>
                        <a:pt x="116" y="168"/>
                        <a:pt x="118" y="168"/>
                      </a:cubicBezTo>
                      <a:cubicBezTo>
                        <a:pt x="191" y="160"/>
                        <a:pt x="219" y="67"/>
                        <a:pt x="163" y="19"/>
                      </a:cubicBezTo>
                      <a:cubicBezTo>
                        <a:pt x="148" y="7"/>
                        <a:pt x="129" y="1"/>
                        <a:pt x="11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2"/>
                <p:cNvSpPr/>
                <p:nvPr/>
              </p:nvSpPr>
              <p:spPr>
                <a:xfrm>
                  <a:off x="3460675" y="2014850"/>
                  <a:ext cx="5550" cy="4200"/>
                </a:xfrm>
                <a:custGeom>
                  <a:rect b="b" l="l" r="r" t="t"/>
                  <a:pathLst>
                    <a:path extrusionOk="0" h="168" w="222">
                      <a:moveTo>
                        <a:pt x="111" y="1"/>
                      </a:moveTo>
                      <a:cubicBezTo>
                        <a:pt x="87" y="1"/>
                        <a:pt x="64" y="11"/>
                        <a:pt x="47" y="31"/>
                      </a:cubicBezTo>
                      <a:cubicBezTo>
                        <a:pt x="1" y="85"/>
                        <a:pt x="42" y="167"/>
                        <a:pt x="112" y="167"/>
                      </a:cubicBezTo>
                      <a:cubicBezTo>
                        <a:pt x="114" y="167"/>
                        <a:pt x="116" y="167"/>
                        <a:pt x="118" y="167"/>
                      </a:cubicBezTo>
                      <a:cubicBezTo>
                        <a:pt x="191" y="159"/>
                        <a:pt x="221" y="66"/>
                        <a:pt x="163" y="21"/>
                      </a:cubicBezTo>
                      <a:cubicBezTo>
                        <a:pt x="148" y="7"/>
                        <a:pt x="129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3" name="Google Shape;363;p2"/>
              <p:cNvGrpSpPr/>
              <p:nvPr/>
            </p:nvGrpSpPr>
            <p:grpSpPr>
              <a:xfrm>
                <a:off x="4330280" y="-1026251"/>
                <a:ext cx="5424426" cy="1683561"/>
                <a:chOff x="1918107" y="4040250"/>
                <a:chExt cx="1083693" cy="414150"/>
              </a:xfrm>
            </p:grpSpPr>
            <p:sp>
              <p:nvSpPr>
                <p:cNvPr id="364" name="Google Shape;364;p2"/>
                <p:cNvSpPr/>
                <p:nvPr/>
              </p:nvSpPr>
              <p:spPr>
                <a:xfrm>
                  <a:off x="2882975" y="4347050"/>
                  <a:ext cx="95625" cy="107350"/>
                </a:xfrm>
                <a:custGeom>
                  <a:rect b="b" l="l" r="r" t="t"/>
                  <a:pathLst>
                    <a:path extrusionOk="0" h="4294" w="3825">
                      <a:moveTo>
                        <a:pt x="2016" y="0"/>
                      </a:moveTo>
                      <a:cubicBezTo>
                        <a:pt x="846" y="0"/>
                        <a:pt x="1" y="2075"/>
                        <a:pt x="183" y="3074"/>
                      </a:cubicBezTo>
                      <a:cubicBezTo>
                        <a:pt x="332" y="3886"/>
                        <a:pt x="985" y="4294"/>
                        <a:pt x="1723" y="4294"/>
                      </a:cubicBezTo>
                      <a:cubicBezTo>
                        <a:pt x="1912" y="4294"/>
                        <a:pt x="2106" y="4267"/>
                        <a:pt x="2299" y="4214"/>
                      </a:cubicBezTo>
                      <a:cubicBezTo>
                        <a:pt x="3388" y="3914"/>
                        <a:pt x="3825" y="2769"/>
                        <a:pt x="3613" y="1730"/>
                      </a:cubicBezTo>
                      <a:cubicBezTo>
                        <a:pt x="3504" y="1201"/>
                        <a:pt x="3237" y="669"/>
                        <a:pt x="2813" y="323"/>
                      </a:cubicBezTo>
                      <a:cubicBezTo>
                        <a:pt x="2537" y="97"/>
                        <a:pt x="2269" y="0"/>
                        <a:pt x="201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2"/>
                <p:cNvSpPr/>
                <p:nvPr/>
              </p:nvSpPr>
              <p:spPr>
                <a:xfrm>
                  <a:off x="2807450" y="4402575"/>
                  <a:ext cx="65100" cy="44825"/>
                </a:xfrm>
                <a:custGeom>
                  <a:rect b="b" l="l" r="r" t="t"/>
                  <a:pathLst>
                    <a:path extrusionOk="0" h="1793" w="2604">
                      <a:moveTo>
                        <a:pt x="909" y="1"/>
                      </a:moveTo>
                      <a:cubicBezTo>
                        <a:pt x="406" y="1"/>
                        <a:pt x="1" y="223"/>
                        <a:pt x="108" y="747"/>
                      </a:cubicBezTo>
                      <a:cubicBezTo>
                        <a:pt x="211" y="1237"/>
                        <a:pt x="758" y="1597"/>
                        <a:pt x="1197" y="1738"/>
                      </a:cubicBezTo>
                      <a:cubicBezTo>
                        <a:pt x="1308" y="1774"/>
                        <a:pt x="1431" y="1793"/>
                        <a:pt x="1555" y="1793"/>
                      </a:cubicBezTo>
                      <a:cubicBezTo>
                        <a:pt x="1950" y="1793"/>
                        <a:pt x="2360" y="1606"/>
                        <a:pt x="2450" y="1189"/>
                      </a:cubicBezTo>
                      <a:cubicBezTo>
                        <a:pt x="2603" y="482"/>
                        <a:pt x="1650" y="1"/>
                        <a:pt x="90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2"/>
                <p:cNvSpPr/>
                <p:nvPr/>
              </p:nvSpPr>
              <p:spPr>
                <a:xfrm>
                  <a:off x="2787700" y="4292850"/>
                  <a:ext cx="92800" cy="99500"/>
                </a:xfrm>
                <a:custGeom>
                  <a:rect b="b" l="l" r="r" t="t"/>
                  <a:pathLst>
                    <a:path extrusionOk="0" h="3980" w="3712">
                      <a:moveTo>
                        <a:pt x="2213" y="0"/>
                      </a:moveTo>
                      <a:cubicBezTo>
                        <a:pt x="1510" y="0"/>
                        <a:pt x="798" y="620"/>
                        <a:pt x="522" y="1213"/>
                      </a:cubicBezTo>
                      <a:cubicBezTo>
                        <a:pt x="0" y="2327"/>
                        <a:pt x="888" y="3018"/>
                        <a:pt x="1768" y="3618"/>
                      </a:cubicBezTo>
                      <a:cubicBezTo>
                        <a:pt x="2084" y="3833"/>
                        <a:pt x="2441" y="3979"/>
                        <a:pt x="2753" y="3979"/>
                      </a:cubicBezTo>
                      <a:cubicBezTo>
                        <a:pt x="3109" y="3979"/>
                        <a:pt x="3406" y="3788"/>
                        <a:pt x="3518" y="3288"/>
                      </a:cubicBezTo>
                      <a:cubicBezTo>
                        <a:pt x="3704" y="2458"/>
                        <a:pt x="3712" y="870"/>
                        <a:pt x="2918" y="247"/>
                      </a:cubicBezTo>
                      <a:cubicBezTo>
                        <a:pt x="2696" y="74"/>
                        <a:pt x="2455" y="0"/>
                        <a:pt x="22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2"/>
                <p:cNvSpPr/>
                <p:nvPr/>
              </p:nvSpPr>
              <p:spPr>
                <a:xfrm>
                  <a:off x="2709500" y="4353200"/>
                  <a:ext cx="110625" cy="78825"/>
                </a:xfrm>
                <a:custGeom>
                  <a:rect b="b" l="l" r="r" t="t"/>
                  <a:pathLst>
                    <a:path extrusionOk="0" h="3153" w="4425">
                      <a:moveTo>
                        <a:pt x="1949" y="0"/>
                      </a:moveTo>
                      <a:cubicBezTo>
                        <a:pt x="1847" y="0"/>
                        <a:pt x="1744" y="15"/>
                        <a:pt x="1640" y="47"/>
                      </a:cubicBezTo>
                      <a:cubicBezTo>
                        <a:pt x="1" y="549"/>
                        <a:pt x="1434" y="3153"/>
                        <a:pt x="2673" y="3153"/>
                      </a:cubicBezTo>
                      <a:cubicBezTo>
                        <a:pt x="2783" y="3153"/>
                        <a:pt x="2892" y="3132"/>
                        <a:pt x="2997" y="3088"/>
                      </a:cubicBezTo>
                      <a:cubicBezTo>
                        <a:pt x="4425" y="2482"/>
                        <a:pt x="3274" y="0"/>
                        <a:pt x="194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2"/>
                <p:cNvSpPr/>
                <p:nvPr/>
              </p:nvSpPr>
              <p:spPr>
                <a:xfrm>
                  <a:off x="2708250" y="4256025"/>
                  <a:ext cx="79600" cy="88525"/>
                </a:xfrm>
                <a:custGeom>
                  <a:rect b="b" l="l" r="r" t="t"/>
                  <a:pathLst>
                    <a:path extrusionOk="0" h="3541" w="3184">
                      <a:moveTo>
                        <a:pt x="1445" y="0"/>
                      </a:moveTo>
                      <a:cubicBezTo>
                        <a:pt x="1272" y="0"/>
                        <a:pt x="1098" y="33"/>
                        <a:pt x="929" y="106"/>
                      </a:cubicBezTo>
                      <a:cubicBezTo>
                        <a:pt x="124" y="451"/>
                        <a:pt x="1" y="1912"/>
                        <a:pt x="377" y="2592"/>
                      </a:cubicBezTo>
                      <a:cubicBezTo>
                        <a:pt x="655" y="3100"/>
                        <a:pt x="1170" y="3540"/>
                        <a:pt x="1749" y="3540"/>
                      </a:cubicBezTo>
                      <a:cubicBezTo>
                        <a:pt x="1890" y="3540"/>
                        <a:pt x="2034" y="3514"/>
                        <a:pt x="2179" y="3457"/>
                      </a:cubicBezTo>
                      <a:cubicBezTo>
                        <a:pt x="2918" y="3172"/>
                        <a:pt x="3183" y="2237"/>
                        <a:pt x="3115" y="1516"/>
                      </a:cubicBezTo>
                      <a:cubicBezTo>
                        <a:pt x="3042" y="736"/>
                        <a:pt x="2259" y="0"/>
                        <a:pt x="144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2"/>
                <p:cNvSpPr/>
                <p:nvPr/>
              </p:nvSpPr>
              <p:spPr>
                <a:xfrm>
                  <a:off x="2569200" y="4291325"/>
                  <a:ext cx="148025" cy="124150"/>
                </a:xfrm>
                <a:custGeom>
                  <a:rect b="b" l="l" r="r" t="t"/>
                  <a:pathLst>
                    <a:path extrusionOk="0" h="4966" w="5921">
                      <a:moveTo>
                        <a:pt x="2024" y="1"/>
                      </a:moveTo>
                      <a:cubicBezTo>
                        <a:pt x="1813" y="1"/>
                        <a:pt x="1584" y="48"/>
                        <a:pt x="1329" y="157"/>
                      </a:cubicBezTo>
                      <a:cubicBezTo>
                        <a:pt x="308" y="593"/>
                        <a:pt x="0" y="1899"/>
                        <a:pt x="575" y="2809"/>
                      </a:cubicBezTo>
                      <a:cubicBezTo>
                        <a:pt x="1235" y="3852"/>
                        <a:pt x="2609" y="4966"/>
                        <a:pt x="3937" y="4966"/>
                      </a:cubicBezTo>
                      <a:cubicBezTo>
                        <a:pt x="4080" y="4966"/>
                        <a:pt x="4224" y="4953"/>
                        <a:pt x="4365" y="4925"/>
                      </a:cubicBezTo>
                      <a:cubicBezTo>
                        <a:pt x="5331" y="4736"/>
                        <a:pt x="5921" y="4156"/>
                        <a:pt x="5638" y="3175"/>
                      </a:cubicBezTo>
                      <a:cubicBezTo>
                        <a:pt x="5429" y="2446"/>
                        <a:pt x="4915" y="1750"/>
                        <a:pt x="4277" y="1339"/>
                      </a:cubicBezTo>
                      <a:cubicBezTo>
                        <a:pt x="3467" y="820"/>
                        <a:pt x="2905" y="1"/>
                        <a:pt x="202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2"/>
                <p:cNvSpPr/>
                <p:nvPr/>
              </p:nvSpPr>
              <p:spPr>
                <a:xfrm>
                  <a:off x="2674375" y="4278400"/>
                  <a:ext cx="28900" cy="28750"/>
                </a:xfrm>
                <a:custGeom>
                  <a:rect b="b" l="l" r="r" t="t"/>
                  <a:pathLst>
                    <a:path extrusionOk="0" h="1150" w="1156">
                      <a:moveTo>
                        <a:pt x="640" y="1"/>
                      </a:moveTo>
                      <a:cubicBezTo>
                        <a:pt x="219" y="1"/>
                        <a:pt x="0" y="1025"/>
                        <a:pt x="559" y="1143"/>
                      </a:cubicBezTo>
                      <a:cubicBezTo>
                        <a:pt x="582" y="1147"/>
                        <a:pt x="605" y="1150"/>
                        <a:pt x="627" y="1150"/>
                      </a:cubicBezTo>
                      <a:cubicBezTo>
                        <a:pt x="1023" y="1150"/>
                        <a:pt x="1155" y="382"/>
                        <a:pt x="907" y="134"/>
                      </a:cubicBezTo>
                      <a:cubicBezTo>
                        <a:pt x="813" y="40"/>
                        <a:pt x="723" y="1"/>
                        <a:pt x="64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2"/>
                <p:cNvSpPr/>
                <p:nvPr/>
              </p:nvSpPr>
              <p:spPr>
                <a:xfrm>
                  <a:off x="2568050" y="4401525"/>
                  <a:ext cx="51725" cy="30800"/>
                </a:xfrm>
                <a:custGeom>
                  <a:rect b="b" l="l" r="r" t="t"/>
                  <a:pathLst>
                    <a:path extrusionOk="0" h="1232" w="2069">
                      <a:moveTo>
                        <a:pt x="776" y="1"/>
                      </a:moveTo>
                      <a:cubicBezTo>
                        <a:pt x="1" y="1"/>
                        <a:pt x="258" y="1232"/>
                        <a:pt x="1047" y="1232"/>
                      </a:cubicBezTo>
                      <a:cubicBezTo>
                        <a:pt x="1085" y="1232"/>
                        <a:pt x="1123" y="1229"/>
                        <a:pt x="1163" y="1223"/>
                      </a:cubicBezTo>
                      <a:cubicBezTo>
                        <a:pt x="2068" y="1089"/>
                        <a:pt x="1438" y="43"/>
                        <a:pt x="830" y="3"/>
                      </a:cubicBezTo>
                      <a:cubicBezTo>
                        <a:pt x="812" y="1"/>
                        <a:pt x="794" y="1"/>
                        <a:pt x="77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2"/>
                <p:cNvSpPr/>
                <p:nvPr/>
              </p:nvSpPr>
              <p:spPr>
                <a:xfrm>
                  <a:off x="2448900" y="4289275"/>
                  <a:ext cx="106525" cy="126300"/>
                </a:xfrm>
                <a:custGeom>
                  <a:rect b="b" l="l" r="r" t="t"/>
                  <a:pathLst>
                    <a:path extrusionOk="0" h="5052" w="4261">
                      <a:moveTo>
                        <a:pt x="1511" y="0"/>
                      </a:moveTo>
                      <a:cubicBezTo>
                        <a:pt x="221" y="0"/>
                        <a:pt x="1" y="1743"/>
                        <a:pt x="354" y="2712"/>
                      </a:cubicBezTo>
                      <a:cubicBezTo>
                        <a:pt x="790" y="3905"/>
                        <a:pt x="1478" y="4662"/>
                        <a:pt x="2737" y="4992"/>
                      </a:cubicBezTo>
                      <a:cubicBezTo>
                        <a:pt x="2891" y="5033"/>
                        <a:pt x="3031" y="5052"/>
                        <a:pt x="3158" y="5052"/>
                      </a:cubicBezTo>
                      <a:cubicBezTo>
                        <a:pt x="4019" y="5052"/>
                        <a:pt x="4261" y="4175"/>
                        <a:pt x="4146" y="3302"/>
                      </a:cubicBezTo>
                      <a:cubicBezTo>
                        <a:pt x="3990" y="2122"/>
                        <a:pt x="2944" y="60"/>
                        <a:pt x="1569" y="2"/>
                      </a:cubicBezTo>
                      <a:cubicBezTo>
                        <a:pt x="1550" y="1"/>
                        <a:pt x="1530" y="0"/>
                        <a:pt x="151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2"/>
                <p:cNvSpPr/>
                <p:nvPr/>
              </p:nvSpPr>
              <p:spPr>
                <a:xfrm>
                  <a:off x="2518950" y="4244575"/>
                  <a:ext cx="67475" cy="57625"/>
                </a:xfrm>
                <a:custGeom>
                  <a:rect b="b" l="l" r="r" t="t"/>
                  <a:pathLst>
                    <a:path extrusionOk="0" h="2305" w="2699">
                      <a:moveTo>
                        <a:pt x="1404" y="0"/>
                      </a:moveTo>
                      <a:cubicBezTo>
                        <a:pt x="1008" y="0"/>
                        <a:pt x="622" y="158"/>
                        <a:pt x="414" y="506"/>
                      </a:cubicBezTo>
                      <a:cubicBezTo>
                        <a:pt x="1" y="1195"/>
                        <a:pt x="749" y="2304"/>
                        <a:pt x="1522" y="2304"/>
                      </a:cubicBezTo>
                      <a:cubicBezTo>
                        <a:pt x="1569" y="2304"/>
                        <a:pt x="1617" y="2300"/>
                        <a:pt x="1665" y="2291"/>
                      </a:cubicBezTo>
                      <a:cubicBezTo>
                        <a:pt x="2262" y="2178"/>
                        <a:pt x="2698" y="1621"/>
                        <a:pt x="2671" y="1010"/>
                      </a:cubicBezTo>
                      <a:cubicBezTo>
                        <a:pt x="2642" y="375"/>
                        <a:pt x="2013" y="0"/>
                        <a:pt x="140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2"/>
                <p:cNvSpPr/>
                <p:nvPr/>
              </p:nvSpPr>
              <p:spPr>
                <a:xfrm>
                  <a:off x="2604800" y="4219275"/>
                  <a:ext cx="64425" cy="55375"/>
                </a:xfrm>
                <a:custGeom>
                  <a:rect b="b" l="l" r="r" t="t"/>
                  <a:pathLst>
                    <a:path extrusionOk="0" h="2215" w="2577">
                      <a:moveTo>
                        <a:pt x="1072" y="0"/>
                      </a:moveTo>
                      <a:cubicBezTo>
                        <a:pt x="489" y="0"/>
                        <a:pt x="0" y="469"/>
                        <a:pt x="278" y="1304"/>
                      </a:cubicBezTo>
                      <a:cubicBezTo>
                        <a:pt x="452" y="1826"/>
                        <a:pt x="944" y="2136"/>
                        <a:pt x="1486" y="2204"/>
                      </a:cubicBezTo>
                      <a:cubicBezTo>
                        <a:pt x="1546" y="2211"/>
                        <a:pt x="1603" y="2215"/>
                        <a:pt x="1656" y="2215"/>
                      </a:cubicBezTo>
                      <a:cubicBezTo>
                        <a:pt x="2577" y="2215"/>
                        <a:pt x="2553" y="1151"/>
                        <a:pt x="2076" y="525"/>
                      </a:cubicBezTo>
                      <a:cubicBezTo>
                        <a:pt x="1803" y="168"/>
                        <a:pt x="1421" y="0"/>
                        <a:pt x="107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2"/>
                <p:cNvSpPr/>
                <p:nvPr/>
              </p:nvSpPr>
              <p:spPr>
                <a:xfrm>
                  <a:off x="2449275" y="4225975"/>
                  <a:ext cx="63025" cy="43975"/>
                </a:xfrm>
                <a:custGeom>
                  <a:rect b="b" l="l" r="r" t="t"/>
                  <a:pathLst>
                    <a:path extrusionOk="0" h="1759" w="2521">
                      <a:moveTo>
                        <a:pt x="1116" y="1"/>
                      </a:moveTo>
                      <a:cubicBezTo>
                        <a:pt x="530" y="1"/>
                        <a:pt x="0" y="515"/>
                        <a:pt x="377" y="1187"/>
                      </a:cubicBezTo>
                      <a:cubicBezTo>
                        <a:pt x="550" y="1495"/>
                        <a:pt x="1074" y="1759"/>
                        <a:pt x="1486" y="1759"/>
                      </a:cubicBezTo>
                      <a:cubicBezTo>
                        <a:pt x="1560" y="1759"/>
                        <a:pt x="1631" y="1750"/>
                        <a:pt x="1695" y="1732"/>
                      </a:cubicBezTo>
                      <a:cubicBezTo>
                        <a:pt x="2520" y="1492"/>
                        <a:pt x="2235" y="589"/>
                        <a:pt x="1701" y="193"/>
                      </a:cubicBezTo>
                      <a:cubicBezTo>
                        <a:pt x="1521" y="60"/>
                        <a:pt x="1315" y="1"/>
                        <a:pt x="11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2"/>
                <p:cNvSpPr/>
                <p:nvPr/>
              </p:nvSpPr>
              <p:spPr>
                <a:xfrm>
                  <a:off x="2354300" y="4216300"/>
                  <a:ext cx="86450" cy="102600"/>
                </a:xfrm>
                <a:custGeom>
                  <a:rect b="b" l="l" r="r" t="t"/>
                  <a:pathLst>
                    <a:path extrusionOk="0" h="4104" w="3458">
                      <a:moveTo>
                        <a:pt x="973" y="1"/>
                      </a:moveTo>
                      <a:cubicBezTo>
                        <a:pt x="0" y="1"/>
                        <a:pt x="133" y="1472"/>
                        <a:pt x="214" y="2240"/>
                      </a:cubicBezTo>
                      <a:cubicBezTo>
                        <a:pt x="330" y="3306"/>
                        <a:pt x="716" y="3924"/>
                        <a:pt x="1788" y="4083"/>
                      </a:cubicBezTo>
                      <a:cubicBezTo>
                        <a:pt x="1879" y="4097"/>
                        <a:pt x="1968" y="4103"/>
                        <a:pt x="2053" y="4103"/>
                      </a:cubicBezTo>
                      <a:cubicBezTo>
                        <a:pt x="2931" y="4103"/>
                        <a:pt x="3458" y="3403"/>
                        <a:pt x="3412" y="2494"/>
                      </a:cubicBezTo>
                      <a:cubicBezTo>
                        <a:pt x="3356" y="1418"/>
                        <a:pt x="2373" y="361"/>
                        <a:pt x="1349" y="61"/>
                      </a:cubicBezTo>
                      <a:cubicBezTo>
                        <a:pt x="1208" y="20"/>
                        <a:pt x="1083" y="1"/>
                        <a:pt x="97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2"/>
                <p:cNvSpPr/>
                <p:nvPr/>
              </p:nvSpPr>
              <p:spPr>
                <a:xfrm>
                  <a:off x="2178654" y="4044812"/>
                  <a:ext cx="136175" cy="166775"/>
                </a:xfrm>
                <a:custGeom>
                  <a:rect b="b" l="l" r="r" t="t"/>
                  <a:pathLst>
                    <a:path extrusionOk="0" h="6671" w="5447">
                      <a:moveTo>
                        <a:pt x="2920" y="1"/>
                      </a:moveTo>
                      <a:cubicBezTo>
                        <a:pt x="2279" y="1"/>
                        <a:pt x="1625" y="185"/>
                        <a:pt x="1145" y="471"/>
                      </a:cubicBezTo>
                      <a:cubicBezTo>
                        <a:pt x="583" y="803"/>
                        <a:pt x="305" y="1363"/>
                        <a:pt x="222" y="1994"/>
                      </a:cubicBezTo>
                      <a:cubicBezTo>
                        <a:pt x="0" y="3630"/>
                        <a:pt x="1016" y="5905"/>
                        <a:pt x="2597" y="6568"/>
                      </a:cubicBezTo>
                      <a:cubicBezTo>
                        <a:pt x="2766" y="6639"/>
                        <a:pt x="2934" y="6671"/>
                        <a:pt x="3100" y="6671"/>
                      </a:cubicBezTo>
                      <a:cubicBezTo>
                        <a:pt x="4061" y="6671"/>
                        <a:pt x="4930" y="5589"/>
                        <a:pt x="5152" y="4707"/>
                      </a:cubicBezTo>
                      <a:cubicBezTo>
                        <a:pt x="5429" y="3592"/>
                        <a:pt x="5447" y="2047"/>
                        <a:pt x="4884" y="1013"/>
                      </a:cubicBezTo>
                      <a:cubicBezTo>
                        <a:pt x="4490" y="285"/>
                        <a:pt x="3716" y="1"/>
                        <a:pt x="292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2"/>
                <p:cNvSpPr/>
                <p:nvPr/>
              </p:nvSpPr>
              <p:spPr>
                <a:xfrm>
                  <a:off x="2042802" y="4040669"/>
                  <a:ext cx="84575" cy="102375"/>
                </a:xfrm>
                <a:custGeom>
                  <a:rect b="b" l="l" r="r" t="t"/>
                  <a:pathLst>
                    <a:path extrusionOk="0" h="4095" w="3383">
                      <a:moveTo>
                        <a:pt x="2014" y="0"/>
                      </a:moveTo>
                      <a:cubicBezTo>
                        <a:pt x="1099" y="0"/>
                        <a:pt x="64" y="1108"/>
                        <a:pt x="36" y="1952"/>
                      </a:cubicBezTo>
                      <a:cubicBezTo>
                        <a:pt x="1" y="3048"/>
                        <a:pt x="806" y="4094"/>
                        <a:pt x="1878" y="4094"/>
                      </a:cubicBezTo>
                      <a:cubicBezTo>
                        <a:pt x="2040" y="4094"/>
                        <a:pt x="2207" y="4071"/>
                        <a:pt x="2378" y="4020"/>
                      </a:cubicBezTo>
                      <a:cubicBezTo>
                        <a:pt x="3276" y="3750"/>
                        <a:pt x="3382" y="2459"/>
                        <a:pt x="3291" y="1695"/>
                      </a:cubicBezTo>
                      <a:cubicBezTo>
                        <a:pt x="3241" y="1266"/>
                        <a:pt x="3127" y="772"/>
                        <a:pt x="2853" y="427"/>
                      </a:cubicBezTo>
                      <a:cubicBezTo>
                        <a:pt x="2615" y="125"/>
                        <a:pt x="2321" y="0"/>
                        <a:pt x="201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2"/>
                <p:cNvSpPr/>
                <p:nvPr/>
              </p:nvSpPr>
              <p:spPr>
                <a:xfrm>
                  <a:off x="1959471" y="4058800"/>
                  <a:ext cx="68025" cy="67375"/>
                </a:xfrm>
                <a:custGeom>
                  <a:rect b="b" l="l" r="r" t="t"/>
                  <a:pathLst>
                    <a:path extrusionOk="0" h="2695" w="2721">
                      <a:moveTo>
                        <a:pt x="1519" y="1"/>
                      </a:moveTo>
                      <a:cubicBezTo>
                        <a:pt x="550" y="1"/>
                        <a:pt x="0" y="2503"/>
                        <a:pt x="1468" y="2686"/>
                      </a:cubicBezTo>
                      <a:cubicBezTo>
                        <a:pt x="1515" y="2692"/>
                        <a:pt x="1559" y="2695"/>
                        <a:pt x="1603" y="2695"/>
                      </a:cubicBezTo>
                      <a:cubicBezTo>
                        <a:pt x="2666" y="2695"/>
                        <a:pt x="2720" y="993"/>
                        <a:pt x="2141" y="343"/>
                      </a:cubicBezTo>
                      <a:cubicBezTo>
                        <a:pt x="1926" y="102"/>
                        <a:pt x="1714" y="1"/>
                        <a:pt x="151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2"/>
                <p:cNvSpPr/>
                <p:nvPr/>
              </p:nvSpPr>
              <p:spPr>
                <a:xfrm>
                  <a:off x="1918107" y="4129925"/>
                  <a:ext cx="40125" cy="22725"/>
                </a:xfrm>
                <a:custGeom>
                  <a:rect b="b" l="l" r="r" t="t"/>
                  <a:pathLst>
                    <a:path extrusionOk="0" h="909" w="1605">
                      <a:moveTo>
                        <a:pt x="802" y="0"/>
                      </a:moveTo>
                      <a:cubicBezTo>
                        <a:pt x="757" y="0"/>
                        <a:pt x="710" y="6"/>
                        <a:pt x="662" y="19"/>
                      </a:cubicBezTo>
                      <a:cubicBezTo>
                        <a:pt x="1" y="189"/>
                        <a:pt x="143" y="909"/>
                        <a:pt x="768" y="909"/>
                      </a:cubicBezTo>
                      <a:cubicBezTo>
                        <a:pt x="798" y="909"/>
                        <a:pt x="829" y="907"/>
                        <a:pt x="862" y="904"/>
                      </a:cubicBezTo>
                      <a:cubicBezTo>
                        <a:pt x="932" y="899"/>
                        <a:pt x="1000" y="881"/>
                        <a:pt x="1063" y="856"/>
                      </a:cubicBezTo>
                      <a:cubicBezTo>
                        <a:pt x="1604" y="637"/>
                        <a:pt x="1279" y="0"/>
                        <a:pt x="80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2"/>
                <p:cNvSpPr/>
                <p:nvPr/>
              </p:nvSpPr>
              <p:spPr>
                <a:xfrm>
                  <a:off x="1997353" y="4156738"/>
                  <a:ext cx="69925" cy="62750"/>
                </a:xfrm>
                <a:custGeom>
                  <a:rect b="b" l="l" r="r" t="t"/>
                  <a:pathLst>
                    <a:path extrusionOk="0" h="2510" w="2797">
                      <a:moveTo>
                        <a:pt x="1493" y="0"/>
                      </a:moveTo>
                      <a:cubicBezTo>
                        <a:pt x="439" y="0"/>
                        <a:pt x="1" y="2509"/>
                        <a:pt x="1321" y="2509"/>
                      </a:cubicBezTo>
                      <a:cubicBezTo>
                        <a:pt x="1376" y="2509"/>
                        <a:pt x="1434" y="2505"/>
                        <a:pt x="1495" y="2496"/>
                      </a:cubicBezTo>
                      <a:cubicBezTo>
                        <a:pt x="2569" y="2337"/>
                        <a:pt x="2796" y="461"/>
                        <a:pt x="1767" y="55"/>
                      </a:cubicBezTo>
                      <a:cubicBezTo>
                        <a:pt x="1672" y="17"/>
                        <a:pt x="1581" y="0"/>
                        <a:pt x="149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2"/>
                <p:cNvSpPr/>
                <p:nvPr/>
              </p:nvSpPr>
              <p:spPr>
                <a:xfrm>
                  <a:off x="2125250" y="4181950"/>
                  <a:ext cx="95675" cy="85525"/>
                </a:xfrm>
                <a:custGeom>
                  <a:rect b="b" l="l" r="r" t="t"/>
                  <a:pathLst>
                    <a:path extrusionOk="0" h="3421" w="3827">
                      <a:moveTo>
                        <a:pt x="1487" y="1"/>
                      </a:moveTo>
                      <a:cubicBezTo>
                        <a:pt x="717" y="1"/>
                        <a:pt x="29" y="369"/>
                        <a:pt x="16" y="1238"/>
                      </a:cubicBezTo>
                      <a:cubicBezTo>
                        <a:pt x="0" y="2357"/>
                        <a:pt x="871" y="3420"/>
                        <a:pt x="1894" y="3420"/>
                      </a:cubicBezTo>
                      <a:cubicBezTo>
                        <a:pt x="2193" y="3420"/>
                        <a:pt x="2504" y="3330"/>
                        <a:pt x="2810" y="3124"/>
                      </a:cubicBezTo>
                      <a:cubicBezTo>
                        <a:pt x="3526" y="2643"/>
                        <a:pt x="3826" y="1957"/>
                        <a:pt x="3526" y="1145"/>
                      </a:cubicBezTo>
                      <a:cubicBezTo>
                        <a:pt x="3267" y="440"/>
                        <a:pt x="2328" y="1"/>
                        <a:pt x="1487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2"/>
                <p:cNvSpPr/>
                <p:nvPr/>
              </p:nvSpPr>
              <p:spPr>
                <a:xfrm>
                  <a:off x="2224825" y="4240500"/>
                  <a:ext cx="62025" cy="72675"/>
                </a:xfrm>
                <a:custGeom>
                  <a:rect b="b" l="l" r="r" t="t"/>
                  <a:pathLst>
                    <a:path extrusionOk="0" h="2907" w="2481">
                      <a:moveTo>
                        <a:pt x="1063" y="0"/>
                      </a:moveTo>
                      <a:cubicBezTo>
                        <a:pt x="602" y="0"/>
                        <a:pt x="175" y="332"/>
                        <a:pt x="90" y="1022"/>
                      </a:cubicBezTo>
                      <a:cubicBezTo>
                        <a:pt x="0" y="1754"/>
                        <a:pt x="414" y="2906"/>
                        <a:pt x="1200" y="2906"/>
                      </a:cubicBezTo>
                      <a:cubicBezTo>
                        <a:pt x="1338" y="2906"/>
                        <a:pt x="1487" y="2871"/>
                        <a:pt x="1646" y="2792"/>
                      </a:cubicBezTo>
                      <a:cubicBezTo>
                        <a:pt x="2365" y="2434"/>
                        <a:pt x="2481" y="1582"/>
                        <a:pt x="2208" y="893"/>
                      </a:cubicBezTo>
                      <a:cubicBezTo>
                        <a:pt x="1977" y="306"/>
                        <a:pt x="1505" y="0"/>
                        <a:pt x="106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2"/>
                <p:cNvSpPr/>
                <p:nvPr/>
              </p:nvSpPr>
              <p:spPr>
                <a:xfrm>
                  <a:off x="2298400" y="4248600"/>
                  <a:ext cx="43750" cy="38300"/>
                </a:xfrm>
                <a:custGeom>
                  <a:rect b="b" l="l" r="r" t="t"/>
                  <a:pathLst>
                    <a:path extrusionOk="0" h="1532" w="1750">
                      <a:moveTo>
                        <a:pt x="978" y="1"/>
                      </a:moveTo>
                      <a:cubicBezTo>
                        <a:pt x="626" y="1"/>
                        <a:pt x="250" y="208"/>
                        <a:pt x="153" y="549"/>
                      </a:cubicBezTo>
                      <a:cubicBezTo>
                        <a:pt x="1" y="1079"/>
                        <a:pt x="473" y="1531"/>
                        <a:pt x="961" y="1531"/>
                      </a:cubicBezTo>
                      <a:cubicBezTo>
                        <a:pt x="1055" y="1531"/>
                        <a:pt x="1151" y="1514"/>
                        <a:pt x="1242" y="1477"/>
                      </a:cubicBezTo>
                      <a:cubicBezTo>
                        <a:pt x="1618" y="1323"/>
                        <a:pt x="1749" y="746"/>
                        <a:pt x="1608" y="393"/>
                      </a:cubicBezTo>
                      <a:cubicBezTo>
                        <a:pt x="1500" y="121"/>
                        <a:pt x="1246" y="1"/>
                        <a:pt x="97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2"/>
                <p:cNvSpPr/>
                <p:nvPr/>
              </p:nvSpPr>
              <p:spPr>
                <a:xfrm>
                  <a:off x="2038876" y="4245926"/>
                  <a:ext cx="82475" cy="61825"/>
                </a:xfrm>
                <a:custGeom>
                  <a:rect b="b" l="l" r="r" t="t"/>
                  <a:pathLst>
                    <a:path extrusionOk="0" h="2473" w="3299">
                      <a:moveTo>
                        <a:pt x="1157" y="0"/>
                      </a:moveTo>
                      <a:cubicBezTo>
                        <a:pt x="368" y="0"/>
                        <a:pt x="1" y="1076"/>
                        <a:pt x="704" y="1904"/>
                      </a:cubicBezTo>
                      <a:cubicBezTo>
                        <a:pt x="942" y="2182"/>
                        <a:pt x="1501" y="2473"/>
                        <a:pt x="1963" y="2473"/>
                      </a:cubicBezTo>
                      <a:cubicBezTo>
                        <a:pt x="2098" y="2473"/>
                        <a:pt x="2224" y="2448"/>
                        <a:pt x="2333" y="2391"/>
                      </a:cubicBezTo>
                      <a:cubicBezTo>
                        <a:pt x="3298" y="1887"/>
                        <a:pt x="2496" y="689"/>
                        <a:pt x="1866" y="255"/>
                      </a:cubicBezTo>
                      <a:cubicBezTo>
                        <a:pt x="1608" y="77"/>
                        <a:pt x="1367" y="0"/>
                        <a:pt x="1157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2"/>
                <p:cNvSpPr/>
                <p:nvPr/>
              </p:nvSpPr>
              <p:spPr>
                <a:xfrm>
                  <a:off x="2366100" y="4054275"/>
                  <a:ext cx="120600" cy="147850"/>
                </a:xfrm>
                <a:custGeom>
                  <a:rect b="b" l="l" r="r" t="t"/>
                  <a:pathLst>
                    <a:path extrusionOk="0" h="5914" w="4824">
                      <a:moveTo>
                        <a:pt x="2598" y="1"/>
                      </a:moveTo>
                      <a:cubicBezTo>
                        <a:pt x="717" y="1"/>
                        <a:pt x="0" y="2433"/>
                        <a:pt x="763" y="4323"/>
                      </a:cubicBezTo>
                      <a:cubicBezTo>
                        <a:pt x="1047" y="5026"/>
                        <a:pt x="1439" y="5914"/>
                        <a:pt x="2275" y="5914"/>
                      </a:cubicBezTo>
                      <a:cubicBezTo>
                        <a:pt x="2362" y="5914"/>
                        <a:pt x="2454" y="5904"/>
                        <a:pt x="2551" y="5884"/>
                      </a:cubicBezTo>
                      <a:cubicBezTo>
                        <a:pt x="4037" y="5574"/>
                        <a:pt x="4823" y="3456"/>
                        <a:pt x="4813" y="2122"/>
                      </a:cubicBezTo>
                      <a:cubicBezTo>
                        <a:pt x="4808" y="1451"/>
                        <a:pt x="4606" y="682"/>
                        <a:pt x="3953" y="359"/>
                      </a:cubicBezTo>
                      <a:cubicBezTo>
                        <a:pt x="3451" y="110"/>
                        <a:pt x="2998" y="1"/>
                        <a:pt x="259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2"/>
                <p:cNvSpPr/>
                <p:nvPr/>
              </p:nvSpPr>
              <p:spPr>
                <a:xfrm>
                  <a:off x="2470800" y="4124950"/>
                  <a:ext cx="111650" cy="104275"/>
                </a:xfrm>
                <a:custGeom>
                  <a:rect b="b" l="l" r="r" t="t"/>
                  <a:pathLst>
                    <a:path extrusionOk="0" h="4171" w="4466">
                      <a:moveTo>
                        <a:pt x="2265" y="1"/>
                      </a:moveTo>
                      <a:cubicBezTo>
                        <a:pt x="1763" y="1"/>
                        <a:pt x="1281" y="228"/>
                        <a:pt x="950" y="775"/>
                      </a:cubicBezTo>
                      <a:cubicBezTo>
                        <a:pt x="0" y="2347"/>
                        <a:pt x="1221" y="4171"/>
                        <a:pt x="2915" y="4171"/>
                      </a:cubicBezTo>
                      <a:cubicBezTo>
                        <a:pt x="3033" y="4171"/>
                        <a:pt x="3153" y="4162"/>
                        <a:pt x="3275" y="4144"/>
                      </a:cubicBezTo>
                      <a:cubicBezTo>
                        <a:pt x="4294" y="3990"/>
                        <a:pt x="4466" y="3039"/>
                        <a:pt x="4458" y="2134"/>
                      </a:cubicBezTo>
                      <a:cubicBezTo>
                        <a:pt x="4446" y="993"/>
                        <a:pt x="3313" y="1"/>
                        <a:pt x="2265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2"/>
                <p:cNvSpPr/>
                <p:nvPr/>
              </p:nvSpPr>
              <p:spPr>
                <a:xfrm>
                  <a:off x="2532575" y="4059425"/>
                  <a:ext cx="114750" cy="87500"/>
                </a:xfrm>
                <a:custGeom>
                  <a:rect b="b" l="l" r="r" t="t"/>
                  <a:pathLst>
                    <a:path extrusionOk="0" h="3500" w="4590">
                      <a:moveTo>
                        <a:pt x="1212" y="0"/>
                      </a:moveTo>
                      <a:cubicBezTo>
                        <a:pt x="1112" y="0"/>
                        <a:pt x="1011" y="9"/>
                        <a:pt x="910" y="27"/>
                      </a:cubicBezTo>
                      <a:cubicBezTo>
                        <a:pt x="146" y="166"/>
                        <a:pt x="0" y="801"/>
                        <a:pt x="272" y="1462"/>
                      </a:cubicBezTo>
                      <a:cubicBezTo>
                        <a:pt x="645" y="2356"/>
                        <a:pt x="1939" y="3500"/>
                        <a:pt x="3056" y="3500"/>
                      </a:cubicBezTo>
                      <a:cubicBezTo>
                        <a:pt x="3230" y="3500"/>
                        <a:pt x="3399" y="3472"/>
                        <a:pt x="3561" y="3411"/>
                      </a:cubicBezTo>
                      <a:cubicBezTo>
                        <a:pt x="4589" y="3023"/>
                        <a:pt x="4065" y="1958"/>
                        <a:pt x="3556" y="1356"/>
                      </a:cubicBezTo>
                      <a:cubicBezTo>
                        <a:pt x="3003" y="704"/>
                        <a:pt x="2126" y="0"/>
                        <a:pt x="121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2"/>
                <p:cNvSpPr/>
                <p:nvPr/>
              </p:nvSpPr>
              <p:spPr>
                <a:xfrm>
                  <a:off x="2634300" y="4154775"/>
                  <a:ext cx="87950" cy="66675"/>
                </a:xfrm>
                <a:custGeom>
                  <a:rect b="b" l="l" r="r" t="t"/>
                  <a:pathLst>
                    <a:path extrusionOk="0" h="2667" w="3518">
                      <a:moveTo>
                        <a:pt x="1479" y="1"/>
                      </a:moveTo>
                      <a:cubicBezTo>
                        <a:pt x="683" y="1"/>
                        <a:pt x="1" y="433"/>
                        <a:pt x="266" y="1375"/>
                      </a:cubicBezTo>
                      <a:cubicBezTo>
                        <a:pt x="440" y="2005"/>
                        <a:pt x="1057" y="2454"/>
                        <a:pt x="1678" y="2610"/>
                      </a:cubicBezTo>
                      <a:cubicBezTo>
                        <a:pt x="1826" y="2648"/>
                        <a:pt x="1977" y="2667"/>
                        <a:pt x="2125" y="2667"/>
                      </a:cubicBezTo>
                      <a:cubicBezTo>
                        <a:pt x="2858" y="2667"/>
                        <a:pt x="3518" y="2210"/>
                        <a:pt x="3400" y="1352"/>
                      </a:cubicBezTo>
                      <a:cubicBezTo>
                        <a:pt x="3284" y="481"/>
                        <a:pt x="2318" y="1"/>
                        <a:pt x="147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2"/>
                <p:cNvSpPr/>
                <p:nvPr/>
              </p:nvSpPr>
              <p:spPr>
                <a:xfrm>
                  <a:off x="2660725" y="4040250"/>
                  <a:ext cx="143150" cy="104475"/>
                </a:xfrm>
                <a:custGeom>
                  <a:rect b="b" l="l" r="r" t="t"/>
                  <a:pathLst>
                    <a:path extrusionOk="0" h="4179" w="5726">
                      <a:moveTo>
                        <a:pt x="1516" y="0"/>
                      </a:moveTo>
                      <a:cubicBezTo>
                        <a:pt x="690" y="0"/>
                        <a:pt x="20" y="472"/>
                        <a:pt x="8" y="1719"/>
                      </a:cubicBezTo>
                      <a:cubicBezTo>
                        <a:pt x="0" y="2718"/>
                        <a:pt x="326" y="3669"/>
                        <a:pt x="1367" y="4059"/>
                      </a:cubicBezTo>
                      <a:cubicBezTo>
                        <a:pt x="1587" y="4142"/>
                        <a:pt x="1835" y="4179"/>
                        <a:pt x="2093" y="4179"/>
                      </a:cubicBezTo>
                      <a:cubicBezTo>
                        <a:pt x="2824" y="4179"/>
                        <a:pt x="3639" y="3882"/>
                        <a:pt x="4123" y="3474"/>
                      </a:cubicBezTo>
                      <a:cubicBezTo>
                        <a:pt x="5725" y="2121"/>
                        <a:pt x="3268" y="0"/>
                        <a:pt x="151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2"/>
                <p:cNvSpPr/>
                <p:nvPr/>
              </p:nvSpPr>
              <p:spPr>
                <a:xfrm>
                  <a:off x="2779300" y="4057275"/>
                  <a:ext cx="111350" cy="95200"/>
                </a:xfrm>
                <a:custGeom>
                  <a:rect b="b" l="l" r="r" t="t"/>
                  <a:pathLst>
                    <a:path extrusionOk="0" h="3808" w="4454">
                      <a:moveTo>
                        <a:pt x="2642" y="1"/>
                      </a:moveTo>
                      <a:cubicBezTo>
                        <a:pt x="1851" y="1"/>
                        <a:pt x="1003" y="431"/>
                        <a:pt x="636" y="1043"/>
                      </a:cubicBezTo>
                      <a:cubicBezTo>
                        <a:pt x="104" y="1936"/>
                        <a:pt x="1" y="3472"/>
                        <a:pt x="1279" y="3747"/>
                      </a:cubicBezTo>
                      <a:cubicBezTo>
                        <a:pt x="1468" y="3787"/>
                        <a:pt x="1661" y="3807"/>
                        <a:pt x="1853" y="3807"/>
                      </a:cubicBezTo>
                      <a:cubicBezTo>
                        <a:pt x="2547" y="3807"/>
                        <a:pt x="3230" y="3545"/>
                        <a:pt x="3685" y="3035"/>
                      </a:cubicBezTo>
                      <a:cubicBezTo>
                        <a:pt x="4176" y="2481"/>
                        <a:pt x="4454" y="1384"/>
                        <a:pt x="4030" y="711"/>
                      </a:cubicBezTo>
                      <a:cubicBezTo>
                        <a:pt x="3717" y="209"/>
                        <a:pt x="3193" y="1"/>
                        <a:pt x="264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2"/>
                <p:cNvSpPr/>
                <p:nvPr/>
              </p:nvSpPr>
              <p:spPr>
                <a:xfrm>
                  <a:off x="2897950" y="4083875"/>
                  <a:ext cx="103850" cy="105625"/>
                </a:xfrm>
                <a:custGeom>
                  <a:rect b="b" l="l" r="r" t="t"/>
                  <a:pathLst>
                    <a:path extrusionOk="0" h="4225" w="4154">
                      <a:moveTo>
                        <a:pt x="1913" y="1"/>
                      </a:moveTo>
                      <a:cubicBezTo>
                        <a:pt x="751" y="1"/>
                        <a:pt x="0" y="1186"/>
                        <a:pt x="38" y="2304"/>
                      </a:cubicBezTo>
                      <a:cubicBezTo>
                        <a:pt x="53" y="2761"/>
                        <a:pt x="197" y="3212"/>
                        <a:pt x="512" y="3553"/>
                      </a:cubicBezTo>
                      <a:cubicBezTo>
                        <a:pt x="946" y="4021"/>
                        <a:pt x="1460" y="4224"/>
                        <a:pt x="1960" y="4224"/>
                      </a:cubicBezTo>
                      <a:cubicBezTo>
                        <a:pt x="3091" y="4224"/>
                        <a:pt x="4154" y="3186"/>
                        <a:pt x="4075" y="1828"/>
                      </a:cubicBezTo>
                      <a:cubicBezTo>
                        <a:pt x="4015" y="789"/>
                        <a:pt x="3115" y="141"/>
                        <a:pt x="2134" y="15"/>
                      </a:cubicBezTo>
                      <a:cubicBezTo>
                        <a:pt x="2059" y="5"/>
                        <a:pt x="1985" y="1"/>
                        <a:pt x="191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2"/>
                <p:cNvSpPr/>
                <p:nvPr/>
              </p:nvSpPr>
              <p:spPr>
                <a:xfrm>
                  <a:off x="2798925" y="4175400"/>
                  <a:ext cx="113550" cy="89575"/>
                </a:xfrm>
                <a:custGeom>
                  <a:rect b="b" l="l" r="r" t="t"/>
                  <a:pathLst>
                    <a:path extrusionOk="0" h="3583" w="4542">
                      <a:moveTo>
                        <a:pt x="1815" y="0"/>
                      </a:moveTo>
                      <a:cubicBezTo>
                        <a:pt x="0" y="0"/>
                        <a:pt x="356" y="3583"/>
                        <a:pt x="2337" y="3583"/>
                      </a:cubicBezTo>
                      <a:cubicBezTo>
                        <a:pt x="2512" y="3583"/>
                        <a:pt x="2698" y="3555"/>
                        <a:pt x="2897" y="3495"/>
                      </a:cubicBezTo>
                      <a:cubicBezTo>
                        <a:pt x="4541" y="3001"/>
                        <a:pt x="3386" y="265"/>
                        <a:pt x="2100" y="28"/>
                      </a:cubicBezTo>
                      <a:cubicBezTo>
                        <a:pt x="2000" y="9"/>
                        <a:pt x="1905" y="0"/>
                        <a:pt x="181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2"/>
                <p:cNvSpPr/>
                <p:nvPr/>
              </p:nvSpPr>
              <p:spPr>
                <a:xfrm>
                  <a:off x="2727775" y="4164175"/>
                  <a:ext cx="84275" cy="73925"/>
                </a:xfrm>
                <a:custGeom>
                  <a:rect b="b" l="l" r="r" t="t"/>
                  <a:pathLst>
                    <a:path extrusionOk="0" h="2957" w="3371">
                      <a:moveTo>
                        <a:pt x="1624" y="0"/>
                      </a:moveTo>
                      <a:cubicBezTo>
                        <a:pt x="265" y="0"/>
                        <a:pt x="1" y="2891"/>
                        <a:pt x="1441" y="2955"/>
                      </a:cubicBezTo>
                      <a:cubicBezTo>
                        <a:pt x="1459" y="2956"/>
                        <a:pt x="1477" y="2957"/>
                        <a:pt x="1495" y="2957"/>
                      </a:cubicBezTo>
                      <a:cubicBezTo>
                        <a:pt x="2984" y="2957"/>
                        <a:pt x="3371" y="172"/>
                        <a:pt x="1724" y="5"/>
                      </a:cubicBezTo>
                      <a:cubicBezTo>
                        <a:pt x="1690" y="2"/>
                        <a:pt x="1656" y="0"/>
                        <a:pt x="162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2"/>
                <p:cNvSpPr/>
                <p:nvPr/>
              </p:nvSpPr>
              <p:spPr>
                <a:xfrm>
                  <a:off x="2901275" y="4207725"/>
                  <a:ext cx="84825" cy="70975"/>
                </a:xfrm>
                <a:custGeom>
                  <a:rect b="b" l="l" r="r" t="t"/>
                  <a:pathLst>
                    <a:path extrusionOk="0" h="2839" w="3393">
                      <a:moveTo>
                        <a:pt x="1299" y="1"/>
                      </a:moveTo>
                      <a:cubicBezTo>
                        <a:pt x="589" y="1"/>
                        <a:pt x="0" y="615"/>
                        <a:pt x="160" y="1536"/>
                      </a:cubicBezTo>
                      <a:cubicBezTo>
                        <a:pt x="300" y="2337"/>
                        <a:pt x="862" y="2838"/>
                        <a:pt x="1544" y="2838"/>
                      </a:cubicBezTo>
                      <a:cubicBezTo>
                        <a:pt x="1796" y="2838"/>
                        <a:pt x="2064" y="2770"/>
                        <a:pt x="2334" y="2623"/>
                      </a:cubicBezTo>
                      <a:cubicBezTo>
                        <a:pt x="3393" y="2046"/>
                        <a:pt x="2888" y="823"/>
                        <a:pt x="2119" y="278"/>
                      </a:cubicBezTo>
                      <a:cubicBezTo>
                        <a:pt x="1851" y="88"/>
                        <a:pt x="1566" y="1"/>
                        <a:pt x="129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2"/>
                <p:cNvSpPr/>
                <p:nvPr/>
              </p:nvSpPr>
              <p:spPr>
                <a:xfrm>
                  <a:off x="2886400" y="4287325"/>
                  <a:ext cx="74175" cy="49150"/>
                </a:xfrm>
                <a:custGeom>
                  <a:rect b="b" l="l" r="r" t="t"/>
                  <a:pathLst>
                    <a:path extrusionOk="0" h="1966" w="2967">
                      <a:moveTo>
                        <a:pt x="1163" y="1"/>
                      </a:moveTo>
                      <a:cubicBezTo>
                        <a:pt x="787" y="1"/>
                        <a:pt x="458" y="139"/>
                        <a:pt x="326" y="488"/>
                      </a:cubicBezTo>
                      <a:cubicBezTo>
                        <a:pt x="0" y="1343"/>
                        <a:pt x="1148" y="1966"/>
                        <a:pt x="1979" y="1966"/>
                      </a:cubicBezTo>
                      <a:cubicBezTo>
                        <a:pt x="2150" y="1966"/>
                        <a:pt x="2308" y="1939"/>
                        <a:pt x="2437" y="1883"/>
                      </a:cubicBezTo>
                      <a:cubicBezTo>
                        <a:pt x="2916" y="1673"/>
                        <a:pt x="2966" y="1222"/>
                        <a:pt x="2752" y="803"/>
                      </a:cubicBezTo>
                      <a:cubicBezTo>
                        <a:pt x="2537" y="378"/>
                        <a:pt x="1785" y="1"/>
                        <a:pt x="116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97" name="Google Shape;397;p2"/>
            <p:cNvGrpSpPr/>
            <p:nvPr/>
          </p:nvGrpSpPr>
          <p:grpSpPr>
            <a:xfrm rot="-495198">
              <a:off x="-1122870" y="-1395222"/>
              <a:ext cx="4696282" cy="2157226"/>
              <a:chOff x="1121400" y="1079925"/>
              <a:chExt cx="724892" cy="332925"/>
            </a:xfrm>
          </p:grpSpPr>
          <p:sp>
            <p:nvSpPr>
              <p:cNvPr id="398" name="Google Shape;398;p2"/>
              <p:cNvSpPr/>
              <p:nvPr/>
            </p:nvSpPr>
            <p:spPr>
              <a:xfrm>
                <a:off x="1640150" y="1304050"/>
                <a:ext cx="101650" cy="107450"/>
              </a:xfrm>
              <a:custGeom>
                <a:rect b="b" l="l" r="r" t="t"/>
                <a:pathLst>
                  <a:path extrusionOk="0" h="4298" w="4066">
                    <a:moveTo>
                      <a:pt x="2141" y="1"/>
                    </a:moveTo>
                    <a:cubicBezTo>
                      <a:pt x="898" y="1"/>
                      <a:pt x="0" y="2076"/>
                      <a:pt x="195" y="3078"/>
                    </a:cubicBezTo>
                    <a:cubicBezTo>
                      <a:pt x="352" y="3888"/>
                      <a:pt x="1045" y="4297"/>
                      <a:pt x="1831" y="4297"/>
                    </a:cubicBezTo>
                    <a:cubicBezTo>
                      <a:pt x="2031" y="4297"/>
                      <a:pt x="2237" y="4271"/>
                      <a:pt x="2442" y="4217"/>
                    </a:cubicBezTo>
                    <a:cubicBezTo>
                      <a:pt x="3602" y="3915"/>
                      <a:pt x="4066" y="2773"/>
                      <a:pt x="3839" y="1734"/>
                    </a:cubicBezTo>
                    <a:cubicBezTo>
                      <a:pt x="3725" y="1204"/>
                      <a:pt x="3438" y="672"/>
                      <a:pt x="2989" y="324"/>
                    </a:cubicBezTo>
                    <a:cubicBezTo>
                      <a:pt x="2695" y="98"/>
                      <a:pt x="2410" y="1"/>
                      <a:pt x="214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1748975" y="1342275"/>
                <a:ext cx="69200" cy="44825"/>
              </a:xfrm>
              <a:custGeom>
                <a:rect b="b" l="l" r="r" t="t"/>
                <a:pathLst>
                  <a:path extrusionOk="0" h="1793" w="2768">
                    <a:moveTo>
                      <a:pt x="965" y="0"/>
                    </a:moveTo>
                    <a:cubicBezTo>
                      <a:pt x="431" y="0"/>
                      <a:pt x="1" y="222"/>
                      <a:pt x="116" y="747"/>
                    </a:cubicBezTo>
                    <a:cubicBezTo>
                      <a:pt x="222" y="1236"/>
                      <a:pt x="807" y="1599"/>
                      <a:pt x="1271" y="1738"/>
                    </a:cubicBezTo>
                    <a:cubicBezTo>
                      <a:pt x="1389" y="1773"/>
                      <a:pt x="1520" y="1792"/>
                      <a:pt x="1653" y="1792"/>
                    </a:cubicBezTo>
                    <a:cubicBezTo>
                      <a:pt x="2073" y="1792"/>
                      <a:pt x="2509" y="1606"/>
                      <a:pt x="2605" y="1191"/>
                    </a:cubicBezTo>
                    <a:cubicBezTo>
                      <a:pt x="2767" y="482"/>
                      <a:pt x="1753" y="0"/>
                      <a:pt x="965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1458225" y="1313400"/>
                <a:ext cx="98675" cy="99450"/>
              </a:xfrm>
              <a:custGeom>
                <a:rect b="b" l="l" r="r" t="t"/>
                <a:pathLst>
                  <a:path extrusionOk="0" h="3978" w="3947">
                    <a:moveTo>
                      <a:pt x="2353" y="0"/>
                    </a:moveTo>
                    <a:cubicBezTo>
                      <a:pt x="1606" y="0"/>
                      <a:pt x="850" y="621"/>
                      <a:pt x="555" y="1213"/>
                    </a:cubicBezTo>
                    <a:cubicBezTo>
                      <a:pt x="0" y="2328"/>
                      <a:pt x="944" y="3019"/>
                      <a:pt x="1882" y="3616"/>
                    </a:cubicBezTo>
                    <a:cubicBezTo>
                      <a:pt x="2219" y="3831"/>
                      <a:pt x="2599" y="3978"/>
                      <a:pt x="2930" y="3978"/>
                    </a:cubicBezTo>
                    <a:cubicBezTo>
                      <a:pt x="3308" y="3978"/>
                      <a:pt x="3623" y="3787"/>
                      <a:pt x="3740" y="3289"/>
                    </a:cubicBezTo>
                    <a:cubicBezTo>
                      <a:pt x="3937" y="2459"/>
                      <a:pt x="3947" y="870"/>
                      <a:pt x="3102" y="248"/>
                    </a:cubicBezTo>
                    <a:cubicBezTo>
                      <a:pt x="2866" y="74"/>
                      <a:pt x="2610" y="0"/>
                      <a:pt x="235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1373800" y="1276575"/>
                <a:ext cx="84575" cy="88500"/>
              </a:xfrm>
              <a:custGeom>
                <a:rect b="b" l="l" r="r" t="t"/>
                <a:pathLst>
                  <a:path extrusionOk="0" h="3540" w="3383">
                    <a:moveTo>
                      <a:pt x="1534" y="1"/>
                    </a:moveTo>
                    <a:cubicBezTo>
                      <a:pt x="1350" y="1"/>
                      <a:pt x="1165" y="34"/>
                      <a:pt x="984" y="107"/>
                    </a:cubicBezTo>
                    <a:cubicBezTo>
                      <a:pt x="132" y="450"/>
                      <a:pt x="1" y="1912"/>
                      <a:pt x="399" y="2591"/>
                    </a:cubicBezTo>
                    <a:cubicBezTo>
                      <a:pt x="696" y="3097"/>
                      <a:pt x="1244" y="3539"/>
                      <a:pt x="1862" y="3539"/>
                    </a:cubicBezTo>
                    <a:cubicBezTo>
                      <a:pt x="2010" y="3539"/>
                      <a:pt x="2162" y="3514"/>
                      <a:pt x="2316" y="3458"/>
                    </a:cubicBezTo>
                    <a:cubicBezTo>
                      <a:pt x="3103" y="3171"/>
                      <a:pt x="3382" y="2238"/>
                      <a:pt x="3312" y="1516"/>
                    </a:cubicBezTo>
                    <a:cubicBezTo>
                      <a:pt x="3233" y="736"/>
                      <a:pt x="2400" y="1"/>
                      <a:pt x="153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1337775" y="1298925"/>
                <a:ext cx="30725" cy="28725"/>
              </a:xfrm>
              <a:custGeom>
                <a:rect b="b" l="l" r="r" t="t"/>
                <a:pathLst>
                  <a:path extrusionOk="0" h="1149" w="1229">
                    <a:moveTo>
                      <a:pt x="679" y="0"/>
                    </a:moveTo>
                    <a:cubicBezTo>
                      <a:pt x="232" y="0"/>
                      <a:pt x="0" y="1024"/>
                      <a:pt x="595" y="1142"/>
                    </a:cubicBezTo>
                    <a:cubicBezTo>
                      <a:pt x="620" y="1147"/>
                      <a:pt x="644" y="1149"/>
                      <a:pt x="667" y="1149"/>
                    </a:cubicBezTo>
                    <a:cubicBezTo>
                      <a:pt x="1088" y="1149"/>
                      <a:pt x="1228" y="382"/>
                      <a:pt x="963" y="133"/>
                    </a:cubicBezTo>
                    <a:cubicBezTo>
                      <a:pt x="863" y="40"/>
                      <a:pt x="767" y="0"/>
                      <a:pt x="67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1247375" y="1191925"/>
                <a:ext cx="54975" cy="30750"/>
              </a:xfrm>
              <a:custGeom>
                <a:rect b="b" l="l" r="r" t="t"/>
                <a:pathLst>
                  <a:path extrusionOk="0" h="1230" w="2199">
                    <a:moveTo>
                      <a:pt x="823" y="1"/>
                    </a:moveTo>
                    <a:cubicBezTo>
                      <a:pt x="1" y="1"/>
                      <a:pt x="271" y="1230"/>
                      <a:pt x="1109" y="1230"/>
                    </a:cubicBezTo>
                    <a:cubicBezTo>
                      <a:pt x="1150" y="1230"/>
                      <a:pt x="1192" y="1227"/>
                      <a:pt x="1235" y="1221"/>
                    </a:cubicBezTo>
                    <a:cubicBezTo>
                      <a:pt x="2198" y="1090"/>
                      <a:pt x="1528" y="43"/>
                      <a:pt x="880" y="3"/>
                    </a:cubicBezTo>
                    <a:cubicBezTo>
                      <a:pt x="860" y="2"/>
                      <a:pt x="841" y="1"/>
                      <a:pt x="82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1172625" y="1265075"/>
                <a:ext cx="71725" cy="57625"/>
              </a:xfrm>
              <a:custGeom>
                <a:rect b="b" l="l" r="r" t="t"/>
                <a:pathLst>
                  <a:path extrusionOk="0" h="2305" w="2869">
                    <a:moveTo>
                      <a:pt x="1491" y="0"/>
                    </a:moveTo>
                    <a:cubicBezTo>
                      <a:pt x="1071" y="0"/>
                      <a:pt x="659" y="159"/>
                      <a:pt x="438" y="506"/>
                    </a:cubicBezTo>
                    <a:cubicBezTo>
                      <a:pt x="1" y="1195"/>
                      <a:pt x="792" y="2305"/>
                      <a:pt x="1615" y="2305"/>
                    </a:cubicBezTo>
                    <a:cubicBezTo>
                      <a:pt x="1665" y="2305"/>
                      <a:pt x="1716" y="2300"/>
                      <a:pt x="1767" y="2292"/>
                    </a:cubicBezTo>
                    <a:cubicBezTo>
                      <a:pt x="2405" y="2178"/>
                      <a:pt x="2869" y="1621"/>
                      <a:pt x="2838" y="1011"/>
                    </a:cubicBezTo>
                    <a:cubicBezTo>
                      <a:pt x="2806" y="375"/>
                      <a:pt x="2138" y="0"/>
                      <a:pt x="1491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1263800" y="1239775"/>
                <a:ext cx="68450" cy="55400"/>
              </a:xfrm>
              <a:custGeom>
                <a:rect b="b" l="l" r="r" t="t"/>
                <a:pathLst>
                  <a:path extrusionOk="0" h="2216" w="2738">
                    <a:moveTo>
                      <a:pt x="1139" y="1"/>
                    </a:moveTo>
                    <a:cubicBezTo>
                      <a:pt x="519" y="1"/>
                      <a:pt x="1" y="469"/>
                      <a:pt x="296" y="1304"/>
                    </a:cubicBezTo>
                    <a:cubicBezTo>
                      <a:pt x="482" y="1828"/>
                      <a:pt x="1004" y="2136"/>
                      <a:pt x="1579" y="2204"/>
                    </a:cubicBezTo>
                    <a:cubicBezTo>
                      <a:pt x="1643" y="2212"/>
                      <a:pt x="1703" y="2215"/>
                      <a:pt x="1760" y="2215"/>
                    </a:cubicBezTo>
                    <a:cubicBezTo>
                      <a:pt x="2738" y="2215"/>
                      <a:pt x="2712" y="1151"/>
                      <a:pt x="2205" y="525"/>
                    </a:cubicBezTo>
                    <a:cubicBezTo>
                      <a:pt x="1915" y="168"/>
                      <a:pt x="1509" y="1"/>
                      <a:pt x="1139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1121400" y="1145475"/>
                <a:ext cx="118675" cy="104275"/>
              </a:xfrm>
              <a:custGeom>
                <a:rect b="b" l="l" r="r" t="t"/>
                <a:pathLst>
                  <a:path extrusionOk="0" h="4171" w="4747">
                    <a:moveTo>
                      <a:pt x="2408" y="1"/>
                    </a:moveTo>
                    <a:cubicBezTo>
                      <a:pt x="1874" y="1"/>
                      <a:pt x="1361" y="228"/>
                      <a:pt x="1009" y="776"/>
                    </a:cubicBezTo>
                    <a:cubicBezTo>
                      <a:pt x="0" y="2349"/>
                      <a:pt x="1298" y="4170"/>
                      <a:pt x="3099" y="4170"/>
                    </a:cubicBezTo>
                    <a:cubicBezTo>
                      <a:pt x="3225" y="4170"/>
                      <a:pt x="3353" y="4161"/>
                      <a:pt x="3483" y="4143"/>
                    </a:cubicBezTo>
                    <a:cubicBezTo>
                      <a:pt x="4565" y="3989"/>
                      <a:pt x="4746" y="3038"/>
                      <a:pt x="4739" y="2133"/>
                    </a:cubicBezTo>
                    <a:cubicBezTo>
                      <a:pt x="4725" y="993"/>
                      <a:pt x="3522" y="1"/>
                      <a:pt x="2408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1187025" y="1079925"/>
                <a:ext cx="121950" cy="87500"/>
              </a:xfrm>
              <a:custGeom>
                <a:rect b="b" l="l" r="r" t="t"/>
                <a:pathLst>
                  <a:path extrusionOk="0" h="3500" w="4878">
                    <a:moveTo>
                      <a:pt x="1290" y="1"/>
                    </a:moveTo>
                    <a:cubicBezTo>
                      <a:pt x="1183" y="1"/>
                      <a:pt x="1076" y="9"/>
                      <a:pt x="969" y="27"/>
                    </a:cubicBezTo>
                    <a:cubicBezTo>
                      <a:pt x="157" y="166"/>
                      <a:pt x="0" y="801"/>
                      <a:pt x="290" y="1462"/>
                    </a:cubicBezTo>
                    <a:cubicBezTo>
                      <a:pt x="687" y="2358"/>
                      <a:pt x="2061" y="3500"/>
                      <a:pt x="3248" y="3500"/>
                    </a:cubicBezTo>
                    <a:cubicBezTo>
                      <a:pt x="3433" y="3500"/>
                      <a:pt x="3614" y="3472"/>
                      <a:pt x="3785" y="3411"/>
                    </a:cubicBezTo>
                    <a:cubicBezTo>
                      <a:pt x="4877" y="3023"/>
                      <a:pt x="4322" y="1959"/>
                      <a:pt x="3780" y="1358"/>
                    </a:cubicBezTo>
                    <a:cubicBezTo>
                      <a:pt x="3194" y="704"/>
                      <a:pt x="2262" y="1"/>
                      <a:pt x="129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1295175" y="1175275"/>
                <a:ext cx="93475" cy="66650"/>
              </a:xfrm>
              <a:custGeom>
                <a:rect b="b" l="l" r="r" t="t"/>
                <a:pathLst>
                  <a:path extrusionOk="0" h="2666" w="3739">
                    <a:moveTo>
                      <a:pt x="1571" y="1"/>
                    </a:moveTo>
                    <a:cubicBezTo>
                      <a:pt x="725" y="1"/>
                      <a:pt x="0" y="433"/>
                      <a:pt x="281" y="1375"/>
                    </a:cubicBezTo>
                    <a:cubicBezTo>
                      <a:pt x="468" y="2005"/>
                      <a:pt x="1126" y="2454"/>
                      <a:pt x="1782" y="2610"/>
                    </a:cubicBezTo>
                    <a:cubicBezTo>
                      <a:pt x="1939" y="2648"/>
                      <a:pt x="2099" y="2666"/>
                      <a:pt x="2255" y="2666"/>
                    </a:cubicBezTo>
                    <a:cubicBezTo>
                      <a:pt x="3036" y="2666"/>
                      <a:pt x="3739" y="2211"/>
                      <a:pt x="3615" y="1352"/>
                    </a:cubicBezTo>
                    <a:cubicBezTo>
                      <a:pt x="3489" y="481"/>
                      <a:pt x="2463" y="1"/>
                      <a:pt x="157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1452593" y="1081984"/>
                <a:ext cx="152175" cy="104500"/>
              </a:xfrm>
              <a:custGeom>
                <a:rect b="b" l="l" r="r" t="t"/>
                <a:pathLst>
                  <a:path extrusionOk="0" h="4180" w="6087">
                    <a:moveTo>
                      <a:pt x="1613" y="0"/>
                    </a:moveTo>
                    <a:cubicBezTo>
                      <a:pt x="735" y="0"/>
                      <a:pt x="24" y="472"/>
                      <a:pt x="11" y="1720"/>
                    </a:cubicBezTo>
                    <a:cubicBezTo>
                      <a:pt x="1" y="2718"/>
                      <a:pt x="349" y="3669"/>
                      <a:pt x="1453" y="4060"/>
                    </a:cubicBezTo>
                    <a:cubicBezTo>
                      <a:pt x="1686" y="4142"/>
                      <a:pt x="1950" y="4179"/>
                      <a:pt x="2225" y="4179"/>
                    </a:cubicBezTo>
                    <a:cubicBezTo>
                      <a:pt x="3003" y="4179"/>
                      <a:pt x="3869" y="3883"/>
                      <a:pt x="4383" y="3475"/>
                    </a:cubicBezTo>
                    <a:cubicBezTo>
                      <a:pt x="6086" y="2121"/>
                      <a:pt x="3475" y="0"/>
                      <a:pt x="161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1609421" y="1114030"/>
                <a:ext cx="118350" cy="95200"/>
              </a:xfrm>
              <a:custGeom>
                <a:rect b="b" l="l" r="r" t="t"/>
                <a:pathLst>
                  <a:path extrusionOk="0" h="3808" w="4734">
                    <a:moveTo>
                      <a:pt x="2810" y="1"/>
                    </a:moveTo>
                    <a:cubicBezTo>
                      <a:pt x="1969" y="1"/>
                      <a:pt x="1068" y="431"/>
                      <a:pt x="679" y="1044"/>
                    </a:cubicBezTo>
                    <a:cubicBezTo>
                      <a:pt x="111" y="1936"/>
                      <a:pt x="0" y="3474"/>
                      <a:pt x="1360" y="3747"/>
                    </a:cubicBezTo>
                    <a:cubicBezTo>
                      <a:pt x="1561" y="3787"/>
                      <a:pt x="1766" y="3807"/>
                      <a:pt x="1970" y="3807"/>
                    </a:cubicBezTo>
                    <a:cubicBezTo>
                      <a:pt x="2708" y="3807"/>
                      <a:pt x="3435" y="3545"/>
                      <a:pt x="3916" y="3036"/>
                    </a:cubicBezTo>
                    <a:cubicBezTo>
                      <a:pt x="4438" y="2483"/>
                      <a:pt x="4733" y="1386"/>
                      <a:pt x="4285" y="711"/>
                    </a:cubicBezTo>
                    <a:cubicBezTo>
                      <a:pt x="3951" y="210"/>
                      <a:pt x="3395" y="1"/>
                      <a:pt x="281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1735917" y="1187000"/>
                <a:ext cx="110375" cy="105600"/>
              </a:xfrm>
              <a:custGeom>
                <a:rect b="b" l="l" r="r" t="t"/>
                <a:pathLst>
                  <a:path extrusionOk="0" h="4224" w="4415">
                    <a:moveTo>
                      <a:pt x="2032" y="1"/>
                    </a:moveTo>
                    <a:cubicBezTo>
                      <a:pt x="798" y="1"/>
                      <a:pt x="0" y="1186"/>
                      <a:pt x="40" y="2304"/>
                    </a:cubicBezTo>
                    <a:cubicBezTo>
                      <a:pt x="56" y="2761"/>
                      <a:pt x="209" y="3212"/>
                      <a:pt x="542" y="3550"/>
                    </a:cubicBezTo>
                    <a:cubicBezTo>
                      <a:pt x="1004" y="4020"/>
                      <a:pt x="1550" y="4224"/>
                      <a:pt x="2083" y="4224"/>
                    </a:cubicBezTo>
                    <a:cubicBezTo>
                      <a:pt x="3284" y="4224"/>
                      <a:pt x="4414" y="3186"/>
                      <a:pt x="4332" y="1828"/>
                    </a:cubicBezTo>
                    <a:cubicBezTo>
                      <a:pt x="4269" y="789"/>
                      <a:pt x="3309" y="138"/>
                      <a:pt x="2267" y="15"/>
                    </a:cubicBezTo>
                    <a:cubicBezTo>
                      <a:pt x="2187" y="5"/>
                      <a:pt x="2109" y="1"/>
                      <a:pt x="2032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1470225" y="1195950"/>
                <a:ext cx="120600" cy="89575"/>
              </a:xfrm>
              <a:custGeom>
                <a:rect b="b" l="l" r="r" t="t"/>
                <a:pathLst>
                  <a:path extrusionOk="0" h="3583" w="4824">
                    <a:moveTo>
                      <a:pt x="1926" y="1"/>
                    </a:moveTo>
                    <a:cubicBezTo>
                      <a:pt x="0" y="1"/>
                      <a:pt x="378" y="3583"/>
                      <a:pt x="2485" y="3583"/>
                    </a:cubicBezTo>
                    <a:cubicBezTo>
                      <a:pt x="2670" y="3583"/>
                      <a:pt x="2868" y="3555"/>
                      <a:pt x="3078" y="3496"/>
                    </a:cubicBezTo>
                    <a:cubicBezTo>
                      <a:pt x="4823" y="2999"/>
                      <a:pt x="3595" y="263"/>
                      <a:pt x="2231" y="28"/>
                    </a:cubicBezTo>
                    <a:cubicBezTo>
                      <a:pt x="2124" y="10"/>
                      <a:pt x="2022" y="1"/>
                      <a:pt x="192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1394525" y="1184675"/>
                <a:ext cx="89550" cy="73925"/>
              </a:xfrm>
              <a:custGeom>
                <a:rect b="b" l="l" r="r" t="t"/>
                <a:pathLst>
                  <a:path extrusionOk="0" h="2957" w="3582">
                    <a:moveTo>
                      <a:pt x="1726" y="0"/>
                    </a:moveTo>
                    <a:cubicBezTo>
                      <a:pt x="282" y="0"/>
                      <a:pt x="1" y="2892"/>
                      <a:pt x="1532" y="2956"/>
                    </a:cubicBezTo>
                    <a:cubicBezTo>
                      <a:pt x="1551" y="2956"/>
                      <a:pt x="1571" y="2957"/>
                      <a:pt x="1589" y="2957"/>
                    </a:cubicBezTo>
                    <a:cubicBezTo>
                      <a:pt x="3171" y="2957"/>
                      <a:pt x="3582" y="172"/>
                      <a:pt x="1832" y="5"/>
                    </a:cubicBezTo>
                    <a:cubicBezTo>
                      <a:pt x="1796" y="2"/>
                      <a:pt x="1761" y="0"/>
                      <a:pt x="1726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1578900" y="1228225"/>
                <a:ext cx="90150" cy="70975"/>
              </a:xfrm>
              <a:custGeom>
                <a:rect b="b" l="l" r="r" t="t"/>
                <a:pathLst>
                  <a:path extrusionOk="0" h="2839" w="3606">
                    <a:moveTo>
                      <a:pt x="1383" y="1"/>
                    </a:moveTo>
                    <a:cubicBezTo>
                      <a:pt x="628" y="1"/>
                      <a:pt x="1" y="615"/>
                      <a:pt x="171" y="1536"/>
                    </a:cubicBezTo>
                    <a:cubicBezTo>
                      <a:pt x="320" y="2339"/>
                      <a:pt x="918" y="2839"/>
                      <a:pt x="1642" y="2839"/>
                    </a:cubicBezTo>
                    <a:cubicBezTo>
                      <a:pt x="1910" y="2839"/>
                      <a:pt x="2195" y="2770"/>
                      <a:pt x="2481" y="2623"/>
                    </a:cubicBezTo>
                    <a:cubicBezTo>
                      <a:pt x="3606" y="2048"/>
                      <a:pt x="3071" y="823"/>
                      <a:pt x="2254" y="278"/>
                    </a:cubicBezTo>
                    <a:cubicBezTo>
                      <a:pt x="1969" y="88"/>
                      <a:pt x="1667" y="1"/>
                      <a:pt x="13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1563150" y="1307850"/>
                <a:ext cx="78800" cy="49125"/>
              </a:xfrm>
              <a:custGeom>
                <a:rect b="b" l="l" r="r" t="t"/>
                <a:pathLst>
                  <a:path extrusionOk="0" h="1965" w="3152">
                    <a:moveTo>
                      <a:pt x="1234" y="1"/>
                    </a:moveTo>
                    <a:cubicBezTo>
                      <a:pt x="834" y="1"/>
                      <a:pt x="485" y="139"/>
                      <a:pt x="345" y="487"/>
                    </a:cubicBezTo>
                    <a:cubicBezTo>
                      <a:pt x="0" y="1342"/>
                      <a:pt x="1220" y="1965"/>
                      <a:pt x="2102" y="1965"/>
                    </a:cubicBezTo>
                    <a:cubicBezTo>
                      <a:pt x="2284" y="1965"/>
                      <a:pt x="2452" y="1938"/>
                      <a:pt x="2589" y="1882"/>
                    </a:cubicBezTo>
                    <a:cubicBezTo>
                      <a:pt x="3096" y="1675"/>
                      <a:pt x="3151" y="1224"/>
                      <a:pt x="2925" y="802"/>
                    </a:cubicBezTo>
                    <a:cubicBezTo>
                      <a:pt x="2695" y="378"/>
                      <a:pt x="1894" y="1"/>
                      <a:pt x="123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11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9" name="Google Shape;1439;p11"/>
          <p:cNvGrpSpPr/>
          <p:nvPr/>
        </p:nvGrpSpPr>
        <p:grpSpPr>
          <a:xfrm>
            <a:off x="678" y="710962"/>
            <a:ext cx="9143987" cy="2068328"/>
            <a:chOff x="0" y="2080825"/>
            <a:chExt cx="9143987" cy="2068328"/>
          </a:xfrm>
        </p:grpSpPr>
        <p:sp>
          <p:nvSpPr>
            <p:cNvPr id="1440" name="Google Shape;1440;p11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1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1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" name="Google Shape;1443;p11"/>
          <p:cNvGrpSpPr/>
          <p:nvPr/>
        </p:nvGrpSpPr>
        <p:grpSpPr>
          <a:xfrm>
            <a:off x="-254927" y="-436677"/>
            <a:ext cx="10222950" cy="2848211"/>
            <a:chOff x="-254927" y="-436677"/>
            <a:chExt cx="10222950" cy="2848211"/>
          </a:xfrm>
        </p:grpSpPr>
        <p:sp>
          <p:nvSpPr>
            <p:cNvPr id="1444" name="Google Shape;1444;p11"/>
            <p:cNvSpPr/>
            <p:nvPr/>
          </p:nvSpPr>
          <p:spPr>
            <a:xfrm>
              <a:off x="-151251" y="-436677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5" name="Google Shape;1445;p11"/>
            <p:cNvGrpSpPr/>
            <p:nvPr/>
          </p:nvGrpSpPr>
          <p:grpSpPr>
            <a:xfrm>
              <a:off x="6398699" y="350422"/>
              <a:ext cx="497365" cy="375742"/>
              <a:chOff x="171686" y="1595997"/>
              <a:chExt cx="497365" cy="375742"/>
            </a:xfrm>
          </p:grpSpPr>
          <p:sp>
            <p:nvSpPr>
              <p:cNvPr id="1446" name="Google Shape;1446;p11"/>
              <p:cNvSpPr/>
              <p:nvPr/>
            </p:nvSpPr>
            <p:spPr>
              <a:xfrm>
                <a:off x="488016" y="1638349"/>
                <a:ext cx="119824" cy="162969"/>
              </a:xfrm>
              <a:custGeom>
                <a:rect b="b" l="l" r="r" t="t"/>
                <a:pathLst>
                  <a:path extrusionOk="0" h="1443" w="1061">
                    <a:moveTo>
                      <a:pt x="127" y="0"/>
                    </a:moveTo>
                    <a:cubicBezTo>
                      <a:pt x="84" y="10"/>
                      <a:pt x="44" y="17"/>
                      <a:pt x="1" y="27"/>
                    </a:cubicBezTo>
                    <a:cubicBezTo>
                      <a:pt x="41" y="147"/>
                      <a:pt x="74" y="270"/>
                      <a:pt x="97" y="393"/>
                    </a:cubicBezTo>
                    <a:cubicBezTo>
                      <a:pt x="120" y="499"/>
                      <a:pt x="184" y="575"/>
                      <a:pt x="240" y="658"/>
                    </a:cubicBezTo>
                    <a:cubicBezTo>
                      <a:pt x="263" y="692"/>
                      <a:pt x="287" y="731"/>
                      <a:pt x="303" y="771"/>
                    </a:cubicBezTo>
                    <a:cubicBezTo>
                      <a:pt x="356" y="914"/>
                      <a:pt x="493" y="974"/>
                      <a:pt x="599" y="1077"/>
                    </a:cubicBezTo>
                    <a:cubicBezTo>
                      <a:pt x="655" y="1120"/>
                      <a:pt x="715" y="1164"/>
                      <a:pt x="775" y="1200"/>
                    </a:cubicBezTo>
                    <a:cubicBezTo>
                      <a:pt x="842" y="1247"/>
                      <a:pt x="868" y="1313"/>
                      <a:pt x="915" y="1380"/>
                    </a:cubicBezTo>
                    <a:cubicBezTo>
                      <a:pt x="931" y="1403"/>
                      <a:pt x="945" y="1423"/>
                      <a:pt x="961" y="1443"/>
                    </a:cubicBezTo>
                    <a:cubicBezTo>
                      <a:pt x="991" y="1409"/>
                      <a:pt x="1014" y="1373"/>
                      <a:pt x="1044" y="1340"/>
                    </a:cubicBezTo>
                    <a:cubicBezTo>
                      <a:pt x="1051" y="1336"/>
                      <a:pt x="1054" y="1330"/>
                      <a:pt x="1061" y="1326"/>
                    </a:cubicBezTo>
                    <a:cubicBezTo>
                      <a:pt x="998" y="1260"/>
                      <a:pt x="938" y="1190"/>
                      <a:pt x="881" y="1117"/>
                    </a:cubicBezTo>
                    <a:cubicBezTo>
                      <a:pt x="861" y="1084"/>
                      <a:pt x="838" y="1057"/>
                      <a:pt x="808" y="1034"/>
                    </a:cubicBezTo>
                    <a:cubicBezTo>
                      <a:pt x="775" y="1017"/>
                      <a:pt x="735" y="1024"/>
                      <a:pt x="709" y="1004"/>
                    </a:cubicBezTo>
                    <a:cubicBezTo>
                      <a:pt x="652" y="967"/>
                      <a:pt x="616" y="898"/>
                      <a:pt x="562" y="854"/>
                    </a:cubicBezTo>
                    <a:cubicBezTo>
                      <a:pt x="489" y="805"/>
                      <a:pt x="446" y="781"/>
                      <a:pt x="416" y="698"/>
                    </a:cubicBezTo>
                    <a:cubicBezTo>
                      <a:pt x="410" y="682"/>
                      <a:pt x="403" y="668"/>
                      <a:pt x="396" y="652"/>
                    </a:cubicBezTo>
                    <a:cubicBezTo>
                      <a:pt x="336" y="539"/>
                      <a:pt x="227" y="459"/>
                      <a:pt x="220" y="323"/>
                    </a:cubicBezTo>
                    <a:cubicBezTo>
                      <a:pt x="213" y="210"/>
                      <a:pt x="164" y="107"/>
                      <a:pt x="127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11"/>
              <p:cNvSpPr/>
              <p:nvPr/>
            </p:nvSpPr>
            <p:spPr>
              <a:xfrm>
                <a:off x="239221" y="1640946"/>
                <a:ext cx="357439" cy="310917"/>
              </a:xfrm>
              <a:custGeom>
                <a:rect b="b" l="l" r="r" t="t"/>
                <a:pathLst>
                  <a:path extrusionOk="0" h="2753" w="3165">
                    <a:moveTo>
                      <a:pt x="2200" y="1"/>
                    </a:moveTo>
                    <a:cubicBezTo>
                      <a:pt x="2144" y="17"/>
                      <a:pt x="2087" y="34"/>
                      <a:pt x="2034" y="60"/>
                    </a:cubicBezTo>
                    <a:cubicBezTo>
                      <a:pt x="1918" y="117"/>
                      <a:pt x="1792" y="160"/>
                      <a:pt x="1665" y="190"/>
                    </a:cubicBezTo>
                    <a:cubicBezTo>
                      <a:pt x="1436" y="237"/>
                      <a:pt x="1240" y="373"/>
                      <a:pt x="1024" y="456"/>
                    </a:cubicBezTo>
                    <a:cubicBezTo>
                      <a:pt x="914" y="499"/>
                      <a:pt x="838" y="562"/>
                      <a:pt x="735" y="635"/>
                    </a:cubicBezTo>
                    <a:cubicBezTo>
                      <a:pt x="642" y="702"/>
                      <a:pt x="536" y="748"/>
                      <a:pt x="446" y="818"/>
                    </a:cubicBezTo>
                    <a:cubicBezTo>
                      <a:pt x="280" y="944"/>
                      <a:pt x="226" y="1141"/>
                      <a:pt x="113" y="1307"/>
                    </a:cubicBezTo>
                    <a:cubicBezTo>
                      <a:pt x="80" y="1353"/>
                      <a:pt x="40" y="1393"/>
                      <a:pt x="0" y="1430"/>
                    </a:cubicBezTo>
                    <a:cubicBezTo>
                      <a:pt x="84" y="1523"/>
                      <a:pt x="177" y="1609"/>
                      <a:pt x="276" y="1686"/>
                    </a:cubicBezTo>
                    <a:cubicBezTo>
                      <a:pt x="346" y="1735"/>
                      <a:pt x="416" y="1782"/>
                      <a:pt x="492" y="1825"/>
                    </a:cubicBezTo>
                    <a:cubicBezTo>
                      <a:pt x="536" y="1852"/>
                      <a:pt x="579" y="1885"/>
                      <a:pt x="615" y="1925"/>
                    </a:cubicBezTo>
                    <a:cubicBezTo>
                      <a:pt x="712" y="2031"/>
                      <a:pt x="725" y="2197"/>
                      <a:pt x="795" y="2320"/>
                    </a:cubicBezTo>
                    <a:cubicBezTo>
                      <a:pt x="828" y="2383"/>
                      <a:pt x="845" y="2453"/>
                      <a:pt x="845" y="2523"/>
                    </a:cubicBezTo>
                    <a:cubicBezTo>
                      <a:pt x="851" y="2603"/>
                      <a:pt x="871" y="2679"/>
                      <a:pt x="898" y="2752"/>
                    </a:cubicBezTo>
                    <a:cubicBezTo>
                      <a:pt x="918" y="2742"/>
                      <a:pt x="931" y="2736"/>
                      <a:pt x="948" y="2732"/>
                    </a:cubicBezTo>
                    <a:cubicBezTo>
                      <a:pt x="1057" y="2692"/>
                      <a:pt x="1164" y="2666"/>
                      <a:pt x="1270" y="2633"/>
                    </a:cubicBezTo>
                    <a:cubicBezTo>
                      <a:pt x="1463" y="2573"/>
                      <a:pt x="1592" y="2420"/>
                      <a:pt x="1768" y="2330"/>
                    </a:cubicBezTo>
                    <a:cubicBezTo>
                      <a:pt x="1998" y="2217"/>
                      <a:pt x="2270" y="2221"/>
                      <a:pt x="2470" y="2038"/>
                    </a:cubicBezTo>
                    <a:cubicBezTo>
                      <a:pt x="2616" y="1898"/>
                      <a:pt x="2772" y="1765"/>
                      <a:pt x="2935" y="1639"/>
                    </a:cubicBezTo>
                    <a:cubicBezTo>
                      <a:pt x="3008" y="1576"/>
                      <a:pt x="3074" y="1513"/>
                      <a:pt x="3141" y="1446"/>
                    </a:cubicBezTo>
                    <a:cubicBezTo>
                      <a:pt x="3148" y="1436"/>
                      <a:pt x="3158" y="1430"/>
                      <a:pt x="3164" y="1420"/>
                    </a:cubicBezTo>
                    <a:cubicBezTo>
                      <a:pt x="3148" y="1400"/>
                      <a:pt x="3131" y="1376"/>
                      <a:pt x="3114" y="1353"/>
                    </a:cubicBezTo>
                    <a:cubicBezTo>
                      <a:pt x="3071" y="1290"/>
                      <a:pt x="3041" y="1224"/>
                      <a:pt x="2978" y="1177"/>
                    </a:cubicBezTo>
                    <a:cubicBezTo>
                      <a:pt x="2915" y="1141"/>
                      <a:pt x="2855" y="1097"/>
                      <a:pt x="2799" y="1051"/>
                    </a:cubicBezTo>
                    <a:cubicBezTo>
                      <a:pt x="2692" y="951"/>
                      <a:pt x="2556" y="888"/>
                      <a:pt x="2500" y="745"/>
                    </a:cubicBezTo>
                    <a:cubicBezTo>
                      <a:pt x="2486" y="705"/>
                      <a:pt x="2463" y="669"/>
                      <a:pt x="2440" y="632"/>
                    </a:cubicBezTo>
                    <a:cubicBezTo>
                      <a:pt x="2383" y="549"/>
                      <a:pt x="2320" y="473"/>
                      <a:pt x="2297" y="370"/>
                    </a:cubicBezTo>
                    <a:cubicBezTo>
                      <a:pt x="2274" y="243"/>
                      <a:pt x="2240" y="120"/>
                      <a:pt x="2200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11"/>
              <p:cNvSpPr/>
              <p:nvPr/>
            </p:nvSpPr>
            <p:spPr>
              <a:xfrm>
                <a:off x="227927" y="1802333"/>
                <a:ext cx="112709" cy="154386"/>
              </a:xfrm>
              <a:custGeom>
                <a:rect b="b" l="l" r="r" t="t"/>
                <a:pathLst>
                  <a:path extrusionOk="0" h="1367" w="998">
                    <a:moveTo>
                      <a:pt x="97" y="1"/>
                    </a:moveTo>
                    <a:cubicBezTo>
                      <a:pt x="67" y="27"/>
                      <a:pt x="34" y="54"/>
                      <a:pt x="1" y="77"/>
                    </a:cubicBezTo>
                    <a:cubicBezTo>
                      <a:pt x="61" y="134"/>
                      <a:pt x="127" y="190"/>
                      <a:pt x="180" y="243"/>
                    </a:cubicBezTo>
                    <a:cubicBezTo>
                      <a:pt x="257" y="313"/>
                      <a:pt x="340" y="379"/>
                      <a:pt x="423" y="439"/>
                    </a:cubicBezTo>
                    <a:cubicBezTo>
                      <a:pt x="453" y="459"/>
                      <a:pt x="483" y="479"/>
                      <a:pt x="513" y="499"/>
                    </a:cubicBezTo>
                    <a:cubicBezTo>
                      <a:pt x="675" y="612"/>
                      <a:pt x="639" y="725"/>
                      <a:pt x="715" y="888"/>
                    </a:cubicBezTo>
                    <a:cubicBezTo>
                      <a:pt x="775" y="1018"/>
                      <a:pt x="828" y="1154"/>
                      <a:pt x="871" y="1293"/>
                    </a:cubicBezTo>
                    <a:cubicBezTo>
                      <a:pt x="878" y="1320"/>
                      <a:pt x="888" y="1343"/>
                      <a:pt x="895" y="1366"/>
                    </a:cubicBezTo>
                    <a:lnTo>
                      <a:pt x="998" y="1323"/>
                    </a:lnTo>
                    <a:cubicBezTo>
                      <a:pt x="971" y="1250"/>
                      <a:pt x="951" y="1174"/>
                      <a:pt x="945" y="1094"/>
                    </a:cubicBezTo>
                    <a:cubicBezTo>
                      <a:pt x="945" y="1024"/>
                      <a:pt x="928" y="954"/>
                      <a:pt x="895" y="891"/>
                    </a:cubicBezTo>
                    <a:cubicBezTo>
                      <a:pt x="825" y="768"/>
                      <a:pt x="815" y="602"/>
                      <a:pt x="715" y="496"/>
                    </a:cubicBezTo>
                    <a:cubicBezTo>
                      <a:pt x="679" y="456"/>
                      <a:pt x="636" y="423"/>
                      <a:pt x="589" y="396"/>
                    </a:cubicBezTo>
                    <a:cubicBezTo>
                      <a:pt x="516" y="353"/>
                      <a:pt x="443" y="306"/>
                      <a:pt x="376" y="257"/>
                    </a:cubicBezTo>
                    <a:cubicBezTo>
                      <a:pt x="277" y="180"/>
                      <a:pt x="184" y="94"/>
                      <a:pt x="9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11"/>
              <p:cNvSpPr/>
              <p:nvPr/>
            </p:nvSpPr>
            <p:spPr>
              <a:xfrm>
                <a:off x="171686" y="1812271"/>
                <a:ext cx="165111" cy="159468"/>
              </a:xfrm>
              <a:custGeom>
                <a:rect b="b" l="l" r="r" t="t"/>
                <a:pathLst>
                  <a:path extrusionOk="0" h="1412" w="1462">
                    <a:moveTo>
                      <a:pt x="644" y="1"/>
                    </a:moveTo>
                    <a:cubicBezTo>
                      <a:pt x="639" y="1"/>
                      <a:pt x="634" y="2"/>
                      <a:pt x="628" y="6"/>
                    </a:cubicBezTo>
                    <a:cubicBezTo>
                      <a:pt x="545" y="66"/>
                      <a:pt x="482" y="152"/>
                      <a:pt x="452" y="252"/>
                    </a:cubicBezTo>
                    <a:cubicBezTo>
                      <a:pt x="439" y="278"/>
                      <a:pt x="426" y="308"/>
                      <a:pt x="409" y="341"/>
                    </a:cubicBezTo>
                    <a:cubicBezTo>
                      <a:pt x="389" y="375"/>
                      <a:pt x="363" y="408"/>
                      <a:pt x="329" y="434"/>
                    </a:cubicBezTo>
                    <a:cubicBezTo>
                      <a:pt x="309" y="451"/>
                      <a:pt x="289" y="471"/>
                      <a:pt x="273" y="494"/>
                    </a:cubicBezTo>
                    <a:cubicBezTo>
                      <a:pt x="206" y="571"/>
                      <a:pt x="150" y="660"/>
                      <a:pt x="107" y="753"/>
                    </a:cubicBezTo>
                    <a:cubicBezTo>
                      <a:pt x="24" y="926"/>
                      <a:pt x="0" y="1149"/>
                      <a:pt x="186" y="1259"/>
                    </a:cubicBezTo>
                    <a:cubicBezTo>
                      <a:pt x="227" y="1283"/>
                      <a:pt x="267" y="1292"/>
                      <a:pt x="305" y="1292"/>
                    </a:cubicBezTo>
                    <a:cubicBezTo>
                      <a:pt x="356" y="1292"/>
                      <a:pt x="405" y="1277"/>
                      <a:pt x="452" y="1262"/>
                    </a:cubicBezTo>
                    <a:cubicBezTo>
                      <a:pt x="496" y="1247"/>
                      <a:pt x="533" y="1237"/>
                      <a:pt x="565" y="1237"/>
                    </a:cubicBezTo>
                    <a:cubicBezTo>
                      <a:pt x="592" y="1237"/>
                      <a:pt x="616" y="1244"/>
                      <a:pt x="638" y="1262"/>
                    </a:cubicBezTo>
                    <a:cubicBezTo>
                      <a:pt x="658" y="1278"/>
                      <a:pt x="675" y="1295"/>
                      <a:pt x="692" y="1315"/>
                    </a:cubicBezTo>
                    <a:cubicBezTo>
                      <a:pt x="731" y="1362"/>
                      <a:pt x="781" y="1411"/>
                      <a:pt x="858" y="1411"/>
                    </a:cubicBezTo>
                    <a:cubicBezTo>
                      <a:pt x="871" y="1411"/>
                      <a:pt x="884" y="1411"/>
                      <a:pt x="898" y="1408"/>
                    </a:cubicBezTo>
                    <a:cubicBezTo>
                      <a:pt x="964" y="1385"/>
                      <a:pt x="1011" y="1325"/>
                      <a:pt x="1047" y="1278"/>
                    </a:cubicBezTo>
                    <a:cubicBezTo>
                      <a:pt x="1050" y="1269"/>
                      <a:pt x="1057" y="1262"/>
                      <a:pt x="1064" y="1255"/>
                    </a:cubicBezTo>
                    <a:cubicBezTo>
                      <a:pt x="1129" y="1170"/>
                      <a:pt x="1190" y="1151"/>
                      <a:pt x="1272" y="1151"/>
                    </a:cubicBezTo>
                    <a:cubicBezTo>
                      <a:pt x="1299" y="1151"/>
                      <a:pt x="1327" y="1153"/>
                      <a:pt x="1359" y="1156"/>
                    </a:cubicBezTo>
                    <a:lnTo>
                      <a:pt x="1416" y="1159"/>
                    </a:lnTo>
                    <a:cubicBezTo>
                      <a:pt x="1417" y="1159"/>
                      <a:pt x="1418" y="1159"/>
                      <a:pt x="1419" y="1159"/>
                    </a:cubicBezTo>
                    <a:cubicBezTo>
                      <a:pt x="1456" y="1159"/>
                      <a:pt x="1461" y="1099"/>
                      <a:pt x="1419" y="1096"/>
                    </a:cubicBezTo>
                    <a:lnTo>
                      <a:pt x="1366" y="1092"/>
                    </a:lnTo>
                    <a:cubicBezTo>
                      <a:pt x="1335" y="1091"/>
                      <a:pt x="1306" y="1089"/>
                      <a:pt x="1277" y="1089"/>
                    </a:cubicBezTo>
                    <a:cubicBezTo>
                      <a:pt x="1181" y="1089"/>
                      <a:pt x="1096" y="1108"/>
                      <a:pt x="1014" y="1215"/>
                    </a:cubicBezTo>
                    <a:cubicBezTo>
                      <a:pt x="1007" y="1222"/>
                      <a:pt x="1001" y="1232"/>
                      <a:pt x="994" y="1242"/>
                    </a:cubicBezTo>
                    <a:cubicBezTo>
                      <a:pt x="957" y="1292"/>
                      <a:pt x="918" y="1352"/>
                      <a:pt x="858" y="1352"/>
                    </a:cubicBezTo>
                    <a:cubicBezTo>
                      <a:pt x="808" y="1352"/>
                      <a:pt x="775" y="1315"/>
                      <a:pt x="738" y="1272"/>
                    </a:cubicBezTo>
                    <a:cubicBezTo>
                      <a:pt x="718" y="1252"/>
                      <a:pt x="698" y="1232"/>
                      <a:pt x="678" y="1215"/>
                    </a:cubicBezTo>
                    <a:cubicBezTo>
                      <a:pt x="641" y="1186"/>
                      <a:pt x="602" y="1176"/>
                      <a:pt x="562" y="1176"/>
                    </a:cubicBezTo>
                    <a:cubicBezTo>
                      <a:pt x="517" y="1176"/>
                      <a:pt x="472" y="1190"/>
                      <a:pt x="432" y="1202"/>
                    </a:cubicBezTo>
                    <a:cubicBezTo>
                      <a:pt x="389" y="1216"/>
                      <a:pt x="347" y="1230"/>
                      <a:pt x="305" y="1230"/>
                    </a:cubicBezTo>
                    <a:cubicBezTo>
                      <a:pt x="277" y="1230"/>
                      <a:pt x="248" y="1223"/>
                      <a:pt x="220" y="1205"/>
                    </a:cubicBezTo>
                    <a:cubicBezTo>
                      <a:pt x="34" y="1096"/>
                      <a:pt x="130" y="853"/>
                      <a:pt x="163" y="780"/>
                    </a:cubicBezTo>
                    <a:cubicBezTo>
                      <a:pt x="206" y="690"/>
                      <a:pt x="260" y="607"/>
                      <a:pt x="323" y="534"/>
                    </a:cubicBezTo>
                    <a:cubicBezTo>
                      <a:pt x="339" y="514"/>
                      <a:pt x="356" y="498"/>
                      <a:pt x="376" y="481"/>
                    </a:cubicBezTo>
                    <a:cubicBezTo>
                      <a:pt x="412" y="448"/>
                      <a:pt x="442" y="411"/>
                      <a:pt x="466" y="368"/>
                    </a:cubicBezTo>
                    <a:cubicBezTo>
                      <a:pt x="482" y="335"/>
                      <a:pt x="495" y="305"/>
                      <a:pt x="509" y="275"/>
                    </a:cubicBezTo>
                    <a:cubicBezTo>
                      <a:pt x="539" y="188"/>
                      <a:pt x="592" y="109"/>
                      <a:pt x="665" y="56"/>
                    </a:cubicBezTo>
                    <a:cubicBezTo>
                      <a:pt x="687" y="34"/>
                      <a:pt x="668" y="1"/>
                      <a:pt x="644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11"/>
              <p:cNvSpPr/>
              <p:nvPr/>
            </p:nvSpPr>
            <p:spPr>
              <a:xfrm>
                <a:off x="490726" y="1595997"/>
                <a:ext cx="178324" cy="192784"/>
              </a:xfrm>
              <a:custGeom>
                <a:rect b="b" l="l" r="r" t="t"/>
                <a:pathLst>
                  <a:path extrusionOk="0" h="1707" w="1579">
                    <a:moveTo>
                      <a:pt x="781" y="0"/>
                    </a:moveTo>
                    <a:cubicBezTo>
                      <a:pt x="668" y="0"/>
                      <a:pt x="558" y="131"/>
                      <a:pt x="479" y="226"/>
                    </a:cubicBezTo>
                    <a:cubicBezTo>
                      <a:pt x="459" y="252"/>
                      <a:pt x="439" y="276"/>
                      <a:pt x="422" y="292"/>
                    </a:cubicBezTo>
                    <a:cubicBezTo>
                      <a:pt x="332" y="385"/>
                      <a:pt x="229" y="434"/>
                      <a:pt x="129" y="434"/>
                    </a:cubicBezTo>
                    <a:cubicBezTo>
                      <a:pt x="100" y="434"/>
                      <a:pt x="71" y="430"/>
                      <a:pt x="43" y="422"/>
                    </a:cubicBezTo>
                    <a:cubicBezTo>
                      <a:pt x="41" y="421"/>
                      <a:pt x="39" y="421"/>
                      <a:pt x="37" y="421"/>
                    </a:cubicBezTo>
                    <a:cubicBezTo>
                      <a:pt x="23" y="421"/>
                      <a:pt x="10" y="431"/>
                      <a:pt x="7" y="445"/>
                    </a:cubicBezTo>
                    <a:cubicBezTo>
                      <a:pt x="0" y="462"/>
                      <a:pt x="10" y="478"/>
                      <a:pt x="27" y="482"/>
                    </a:cubicBezTo>
                    <a:cubicBezTo>
                      <a:pt x="61" y="492"/>
                      <a:pt x="95" y="496"/>
                      <a:pt x="130" y="496"/>
                    </a:cubicBezTo>
                    <a:cubicBezTo>
                      <a:pt x="246" y="496"/>
                      <a:pt x="363" y="441"/>
                      <a:pt x="465" y="339"/>
                    </a:cubicBezTo>
                    <a:cubicBezTo>
                      <a:pt x="485" y="319"/>
                      <a:pt x="505" y="296"/>
                      <a:pt x="528" y="266"/>
                    </a:cubicBezTo>
                    <a:cubicBezTo>
                      <a:pt x="597" y="185"/>
                      <a:pt x="694" y="64"/>
                      <a:pt x="782" y="64"/>
                    </a:cubicBezTo>
                    <a:cubicBezTo>
                      <a:pt x="788" y="64"/>
                      <a:pt x="795" y="65"/>
                      <a:pt x="801" y="66"/>
                    </a:cubicBezTo>
                    <a:cubicBezTo>
                      <a:pt x="874" y="83"/>
                      <a:pt x="894" y="153"/>
                      <a:pt x="911" y="262"/>
                    </a:cubicBezTo>
                    <a:cubicBezTo>
                      <a:pt x="927" y="369"/>
                      <a:pt x="950" y="492"/>
                      <a:pt x="1077" y="528"/>
                    </a:cubicBezTo>
                    <a:cubicBezTo>
                      <a:pt x="1120" y="538"/>
                      <a:pt x="1166" y="545"/>
                      <a:pt x="1213" y="545"/>
                    </a:cubicBezTo>
                    <a:cubicBezTo>
                      <a:pt x="1273" y="545"/>
                      <a:pt x="1333" y="558"/>
                      <a:pt x="1386" y="585"/>
                    </a:cubicBezTo>
                    <a:cubicBezTo>
                      <a:pt x="1502" y="648"/>
                      <a:pt x="1509" y="728"/>
                      <a:pt x="1512" y="874"/>
                    </a:cubicBezTo>
                    <a:cubicBezTo>
                      <a:pt x="1515" y="1047"/>
                      <a:pt x="1409" y="1113"/>
                      <a:pt x="1276" y="1196"/>
                    </a:cubicBezTo>
                    <a:cubicBezTo>
                      <a:pt x="1243" y="1216"/>
                      <a:pt x="1213" y="1236"/>
                      <a:pt x="1180" y="1259"/>
                    </a:cubicBezTo>
                    <a:cubicBezTo>
                      <a:pt x="1107" y="1316"/>
                      <a:pt x="1044" y="1389"/>
                      <a:pt x="1000" y="1472"/>
                    </a:cubicBezTo>
                    <a:cubicBezTo>
                      <a:pt x="964" y="1539"/>
                      <a:pt x="917" y="1598"/>
                      <a:pt x="857" y="1648"/>
                    </a:cubicBezTo>
                    <a:cubicBezTo>
                      <a:pt x="834" y="1669"/>
                      <a:pt x="850" y="1706"/>
                      <a:pt x="878" y="1706"/>
                    </a:cubicBezTo>
                    <a:cubicBezTo>
                      <a:pt x="881" y="1706"/>
                      <a:pt x="884" y="1706"/>
                      <a:pt x="887" y="1705"/>
                    </a:cubicBezTo>
                    <a:cubicBezTo>
                      <a:pt x="891" y="1705"/>
                      <a:pt x="894" y="1701"/>
                      <a:pt x="897" y="1698"/>
                    </a:cubicBezTo>
                    <a:cubicBezTo>
                      <a:pt x="960" y="1645"/>
                      <a:pt x="1014" y="1578"/>
                      <a:pt x="1053" y="1505"/>
                    </a:cubicBezTo>
                    <a:cubicBezTo>
                      <a:pt x="1093" y="1429"/>
                      <a:pt x="1150" y="1362"/>
                      <a:pt x="1220" y="1309"/>
                    </a:cubicBezTo>
                    <a:cubicBezTo>
                      <a:pt x="1250" y="1286"/>
                      <a:pt x="1279" y="1266"/>
                      <a:pt x="1309" y="1249"/>
                    </a:cubicBezTo>
                    <a:cubicBezTo>
                      <a:pt x="1442" y="1166"/>
                      <a:pt x="1579" y="1083"/>
                      <a:pt x="1575" y="874"/>
                    </a:cubicBezTo>
                    <a:cubicBezTo>
                      <a:pt x="1575" y="711"/>
                      <a:pt x="1562" y="608"/>
                      <a:pt x="1416" y="528"/>
                    </a:cubicBezTo>
                    <a:cubicBezTo>
                      <a:pt x="1356" y="498"/>
                      <a:pt x="1286" y="482"/>
                      <a:pt x="1216" y="482"/>
                    </a:cubicBezTo>
                    <a:cubicBezTo>
                      <a:pt x="1176" y="482"/>
                      <a:pt x="1133" y="475"/>
                      <a:pt x="1093" y="465"/>
                    </a:cubicBezTo>
                    <a:cubicBezTo>
                      <a:pt x="1007" y="442"/>
                      <a:pt x="990" y="352"/>
                      <a:pt x="970" y="249"/>
                    </a:cubicBezTo>
                    <a:cubicBezTo>
                      <a:pt x="954" y="146"/>
                      <a:pt x="934" y="30"/>
                      <a:pt x="811" y="3"/>
                    </a:cubicBezTo>
                    <a:cubicBezTo>
                      <a:pt x="801" y="1"/>
                      <a:pt x="791" y="0"/>
                      <a:pt x="781" y="0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11"/>
              <p:cNvSpPr/>
              <p:nvPr/>
            </p:nvSpPr>
            <p:spPr>
              <a:xfrm>
                <a:off x="262824" y="1704755"/>
                <a:ext cx="126261" cy="101079"/>
              </a:xfrm>
              <a:custGeom>
                <a:rect b="b" l="l" r="r" t="t"/>
                <a:pathLst>
                  <a:path extrusionOk="0" h="895" w="1118">
                    <a:moveTo>
                      <a:pt x="1114" y="1"/>
                    </a:moveTo>
                    <a:cubicBezTo>
                      <a:pt x="1097" y="1"/>
                      <a:pt x="1078" y="4"/>
                      <a:pt x="1061" y="11"/>
                    </a:cubicBezTo>
                    <a:cubicBezTo>
                      <a:pt x="1038" y="17"/>
                      <a:pt x="1018" y="27"/>
                      <a:pt x="998" y="37"/>
                    </a:cubicBezTo>
                    <a:lnTo>
                      <a:pt x="961" y="57"/>
                    </a:lnTo>
                    <a:lnTo>
                      <a:pt x="918" y="80"/>
                    </a:lnTo>
                    <a:cubicBezTo>
                      <a:pt x="808" y="150"/>
                      <a:pt x="672" y="273"/>
                      <a:pt x="526" y="406"/>
                    </a:cubicBezTo>
                    <a:cubicBezTo>
                      <a:pt x="376" y="536"/>
                      <a:pt x="253" y="669"/>
                      <a:pt x="160" y="755"/>
                    </a:cubicBezTo>
                    <a:cubicBezTo>
                      <a:pt x="67" y="845"/>
                      <a:pt x="1" y="891"/>
                      <a:pt x="4" y="895"/>
                    </a:cubicBezTo>
                    <a:cubicBezTo>
                      <a:pt x="4" y="895"/>
                      <a:pt x="5" y="895"/>
                      <a:pt x="5" y="895"/>
                    </a:cubicBezTo>
                    <a:cubicBezTo>
                      <a:pt x="13" y="895"/>
                      <a:pt x="82" y="858"/>
                      <a:pt x="180" y="778"/>
                    </a:cubicBezTo>
                    <a:cubicBezTo>
                      <a:pt x="283" y="695"/>
                      <a:pt x="406" y="566"/>
                      <a:pt x="552" y="436"/>
                    </a:cubicBezTo>
                    <a:lnTo>
                      <a:pt x="762" y="250"/>
                    </a:lnTo>
                    <a:cubicBezTo>
                      <a:pt x="818" y="200"/>
                      <a:pt x="875" y="150"/>
                      <a:pt x="938" y="107"/>
                    </a:cubicBezTo>
                    <a:cubicBezTo>
                      <a:pt x="1041" y="31"/>
                      <a:pt x="1117" y="7"/>
                      <a:pt x="111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11"/>
              <p:cNvSpPr/>
              <p:nvPr/>
            </p:nvSpPr>
            <p:spPr>
              <a:xfrm>
                <a:off x="426918" y="1668503"/>
                <a:ext cx="75554" cy="23491"/>
              </a:xfrm>
              <a:custGeom>
                <a:rect b="b" l="l" r="r" t="t"/>
                <a:pathLst>
                  <a:path extrusionOk="0" h="208" w="669">
                    <a:moveTo>
                      <a:pt x="617" y="1"/>
                    </a:moveTo>
                    <a:cubicBezTo>
                      <a:pt x="599" y="1"/>
                      <a:pt x="582" y="3"/>
                      <a:pt x="565" y="6"/>
                    </a:cubicBezTo>
                    <a:cubicBezTo>
                      <a:pt x="482" y="19"/>
                      <a:pt x="402" y="42"/>
                      <a:pt x="326" y="69"/>
                    </a:cubicBezTo>
                    <a:cubicBezTo>
                      <a:pt x="233" y="102"/>
                      <a:pt x="153" y="139"/>
                      <a:pt x="96" y="162"/>
                    </a:cubicBezTo>
                    <a:cubicBezTo>
                      <a:pt x="37" y="185"/>
                      <a:pt x="0" y="202"/>
                      <a:pt x="3" y="205"/>
                    </a:cubicBezTo>
                    <a:cubicBezTo>
                      <a:pt x="3" y="207"/>
                      <a:pt x="6" y="208"/>
                      <a:pt x="11" y="208"/>
                    </a:cubicBezTo>
                    <a:cubicBezTo>
                      <a:pt x="26" y="208"/>
                      <a:pt x="60" y="201"/>
                      <a:pt x="106" y="189"/>
                    </a:cubicBezTo>
                    <a:cubicBezTo>
                      <a:pt x="166" y="172"/>
                      <a:pt x="249" y="142"/>
                      <a:pt x="339" y="112"/>
                    </a:cubicBezTo>
                    <a:cubicBezTo>
                      <a:pt x="429" y="79"/>
                      <a:pt x="512" y="52"/>
                      <a:pt x="572" y="36"/>
                    </a:cubicBezTo>
                    <a:cubicBezTo>
                      <a:pt x="631" y="23"/>
                      <a:pt x="668" y="13"/>
                      <a:pt x="668" y="6"/>
                    </a:cubicBezTo>
                    <a:cubicBezTo>
                      <a:pt x="651" y="3"/>
                      <a:pt x="634" y="1"/>
                      <a:pt x="6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11"/>
              <p:cNvSpPr/>
              <p:nvPr/>
            </p:nvSpPr>
            <p:spPr>
              <a:xfrm>
                <a:off x="450860" y="1707240"/>
                <a:ext cx="42576" cy="13778"/>
              </a:xfrm>
              <a:custGeom>
                <a:rect b="b" l="l" r="r" t="t"/>
                <a:pathLst>
                  <a:path extrusionOk="0" h="122" w="377">
                    <a:moveTo>
                      <a:pt x="345" y="0"/>
                    </a:moveTo>
                    <a:cubicBezTo>
                      <a:pt x="337" y="0"/>
                      <a:pt x="327" y="1"/>
                      <a:pt x="316" y="2"/>
                    </a:cubicBezTo>
                    <a:cubicBezTo>
                      <a:pt x="270" y="12"/>
                      <a:pt x="227" y="22"/>
                      <a:pt x="184" y="42"/>
                    </a:cubicBezTo>
                    <a:lnTo>
                      <a:pt x="54" y="88"/>
                    </a:lnTo>
                    <a:cubicBezTo>
                      <a:pt x="21" y="102"/>
                      <a:pt x="1" y="112"/>
                      <a:pt x="1" y="115"/>
                    </a:cubicBezTo>
                    <a:cubicBezTo>
                      <a:pt x="1" y="119"/>
                      <a:pt x="10" y="122"/>
                      <a:pt x="25" y="122"/>
                    </a:cubicBezTo>
                    <a:cubicBezTo>
                      <a:pt x="35" y="122"/>
                      <a:pt x="47" y="121"/>
                      <a:pt x="61" y="118"/>
                    </a:cubicBezTo>
                    <a:cubicBezTo>
                      <a:pt x="107" y="112"/>
                      <a:pt x="150" y="98"/>
                      <a:pt x="197" y="82"/>
                    </a:cubicBezTo>
                    <a:lnTo>
                      <a:pt x="323" y="32"/>
                    </a:lnTo>
                    <a:cubicBezTo>
                      <a:pt x="356" y="18"/>
                      <a:pt x="376" y="9"/>
                      <a:pt x="376" y="5"/>
                    </a:cubicBezTo>
                    <a:cubicBezTo>
                      <a:pt x="376" y="3"/>
                      <a:pt x="365" y="0"/>
                      <a:pt x="34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11"/>
              <p:cNvSpPr/>
              <p:nvPr/>
            </p:nvSpPr>
            <p:spPr>
              <a:xfrm>
                <a:off x="295914" y="1723277"/>
                <a:ext cx="118695" cy="105484"/>
              </a:xfrm>
              <a:custGeom>
                <a:rect b="b" l="l" r="r" t="t"/>
                <a:pathLst>
                  <a:path extrusionOk="0" h="934" w="1051">
                    <a:moveTo>
                      <a:pt x="1016" y="1"/>
                    </a:moveTo>
                    <a:cubicBezTo>
                      <a:pt x="1008" y="1"/>
                      <a:pt x="1001" y="1"/>
                      <a:pt x="994" y="3"/>
                    </a:cubicBezTo>
                    <a:cubicBezTo>
                      <a:pt x="941" y="6"/>
                      <a:pt x="891" y="23"/>
                      <a:pt x="844" y="46"/>
                    </a:cubicBezTo>
                    <a:cubicBezTo>
                      <a:pt x="775" y="83"/>
                      <a:pt x="711" y="126"/>
                      <a:pt x="652" y="179"/>
                    </a:cubicBezTo>
                    <a:cubicBezTo>
                      <a:pt x="585" y="235"/>
                      <a:pt x="522" y="305"/>
                      <a:pt x="449" y="372"/>
                    </a:cubicBezTo>
                    <a:cubicBezTo>
                      <a:pt x="323" y="485"/>
                      <a:pt x="206" y="608"/>
                      <a:pt x="103" y="744"/>
                    </a:cubicBezTo>
                    <a:cubicBezTo>
                      <a:pt x="87" y="767"/>
                      <a:pt x="70" y="794"/>
                      <a:pt x="57" y="817"/>
                    </a:cubicBezTo>
                    <a:lnTo>
                      <a:pt x="37" y="850"/>
                    </a:lnTo>
                    <a:lnTo>
                      <a:pt x="24" y="877"/>
                    </a:lnTo>
                    <a:cubicBezTo>
                      <a:pt x="10" y="913"/>
                      <a:pt x="0" y="930"/>
                      <a:pt x="7" y="933"/>
                    </a:cubicBezTo>
                    <a:cubicBezTo>
                      <a:pt x="14" y="933"/>
                      <a:pt x="47" y="860"/>
                      <a:pt x="127" y="760"/>
                    </a:cubicBezTo>
                    <a:cubicBezTo>
                      <a:pt x="236" y="634"/>
                      <a:pt x="353" y="515"/>
                      <a:pt x="479" y="402"/>
                    </a:cubicBezTo>
                    <a:cubicBezTo>
                      <a:pt x="552" y="332"/>
                      <a:pt x="615" y="265"/>
                      <a:pt x="678" y="209"/>
                    </a:cubicBezTo>
                    <a:cubicBezTo>
                      <a:pt x="731" y="156"/>
                      <a:pt x="791" y="112"/>
                      <a:pt x="858" y="73"/>
                    </a:cubicBezTo>
                    <a:cubicBezTo>
                      <a:pt x="967" y="9"/>
                      <a:pt x="1050" y="13"/>
                      <a:pt x="1050" y="6"/>
                    </a:cubicBezTo>
                    <a:cubicBezTo>
                      <a:pt x="1039" y="2"/>
                      <a:pt x="1027" y="1"/>
                      <a:pt x="1016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11"/>
              <p:cNvSpPr/>
              <p:nvPr/>
            </p:nvSpPr>
            <p:spPr>
              <a:xfrm>
                <a:off x="322115" y="1744396"/>
                <a:ext cx="138684" cy="101644"/>
              </a:xfrm>
              <a:custGeom>
                <a:rect b="b" l="l" r="r" t="t"/>
                <a:pathLst>
                  <a:path extrusionOk="0" h="900" w="1228">
                    <a:moveTo>
                      <a:pt x="1224" y="1"/>
                    </a:moveTo>
                    <a:cubicBezTo>
                      <a:pt x="1216" y="1"/>
                      <a:pt x="1197" y="7"/>
                      <a:pt x="1167" y="15"/>
                    </a:cubicBezTo>
                    <a:cubicBezTo>
                      <a:pt x="1114" y="28"/>
                      <a:pt x="1061" y="48"/>
                      <a:pt x="1011" y="72"/>
                    </a:cubicBezTo>
                    <a:cubicBezTo>
                      <a:pt x="938" y="105"/>
                      <a:pt x="865" y="145"/>
                      <a:pt x="798" y="191"/>
                    </a:cubicBezTo>
                    <a:cubicBezTo>
                      <a:pt x="715" y="248"/>
                      <a:pt x="636" y="308"/>
                      <a:pt x="559" y="374"/>
                    </a:cubicBezTo>
                    <a:cubicBezTo>
                      <a:pt x="400" y="514"/>
                      <a:pt x="267" y="650"/>
                      <a:pt x="167" y="746"/>
                    </a:cubicBezTo>
                    <a:cubicBezTo>
                      <a:pt x="67" y="839"/>
                      <a:pt x="1" y="896"/>
                      <a:pt x="4" y="899"/>
                    </a:cubicBezTo>
                    <a:cubicBezTo>
                      <a:pt x="4" y="900"/>
                      <a:pt x="5" y="900"/>
                      <a:pt x="6" y="900"/>
                    </a:cubicBezTo>
                    <a:cubicBezTo>
                      <a:pt x="16" y="900"/>
                      <a:pt x="87" y="851"/>
                      <a:pt x="187" y="766"/>
                    </a:cubicBezTo>
                    <a:cubicBezTo>
                      <a:pt x="293" y="680"/>
                      <a:pt x="430" y="544"/>
                      <a:pt x="586" y="407"/>
                    </a:cubicBezTo>
                    <a:cubicBezTo>
                      <a:pt x="719" y="288"/>
                      <a:pt x="868" y="185"/>
                      <a:pt x="1024" y="98"/>
                    </a:cubicBezTo>
                    <a:cubicBezTo>
                      <a:pt x="1147" y="38"/>
                      <a:pt x="1227" y="5"/>
                      <a:pt x="1227" y="2"/>
                    </a:cubicBezTo>
                    <a:cubicBezTo>
                      <a:pt x="1227" y="1"/>
                      <a:pt x="1225" y="1"/>
                      <a:pt x="122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11"/>
              <p:cNvSpPr/>
              <p:nvPr/>
            </p:nvSpPr>
            <p:spPr>
              <a:xfrm>
                <a:off x="352155" y="1760320"/>
                <a:ext cx="144670" cy="87527"/>
              </a:xfrm>
              <a:custGeom>
                <a:rect b="b" l="l" r="r" t="t"/>
                <a:pathLst>
                  <a:path extrusionOk="0" h="775" w="1281">
                    <a:moveTo>
                      <a:pt x="1280" y="0"/>
                    </a:moveTo>
                    <a:cubicBezTo>
                      <a:pt x="1269" y="0"/>
                      <a:pt x="1238" y="82"/>
                      <a:pt x="1141" y="170"/>
                    </a:cubicBezTo>
                    <a:cubicBezTo>
                      <a:pt x="1081" y="220"/>
                      <a:pt x="1014" y="266"/>
                      <a:pt x="945" y="300"/>
                    </a:cubicBezTo>
                    <a:cubicBezTo>
                      <a:pt x="865" y="343"/>
                      <a:pt x="772" y="383"/>
                      <a:pt x="679" y="432"/>
                    </a:cubicBezTo>
                    <a:cubicBezTo>
                      <a:pt x="493" y="526"/>
                      <a:pt x="320" y="605"/>
                      <a:pt x="197" y="665"/>
                    </a:cubicBezTo>
                    <a:cubicBezTo>
                      <a:pt x="74" y="728"/>
                      <a:pt x="1" y="768"/>
                      <a:pt x="4" y="775"/>
                    </a:cubicBezTo>
                    <a:cubicBezTo>
                      <a:pt x="4" y="775"/>
                      <a:pt x="4" y="775"/>
                      <a:pt x="5" y="775"/>
                    </a:cubicBezTo>
                    <a:cubicBezTo>
                      <a:pt x="13" y="775"/>
                      <a:pt x="93" y="745"/>
                      <a:pt x="210" y="695"/>
                    </a:cubicBezTo>
                    <a:cubicBezTo>
                      <a:pt x="336" y="638"/>
                      <a:pt x="509" y="559"/>
                      <a:pt x="699" y="469"/>
                    </a:cubicBezTo>
                    <a:cubicBezTo>
                      <a:pt x="792" y="422"/>
                      <a:pt x="881" y="379"/>
                      <a:pt x="961" y="336"/>
                    </a:cubicBezTo>
                    <a:cubicBezTo>
                      <a:pt x="1034" y="296"/>
                      <a:pt x="1101" y="246"/>
                      <a:pt x="1161" y="190"/>
                    </a:cubicBezTo>
                    <a:cubicBezTo>
                      <a:pt x="1200" y="153"/>
                      <a:pt x="1234" y="107"/>
                      <a:pt x="1260" y="57"/>
                    </a:cubicBezTo>
                    <a:cubicBezTo>
                      <a:pt x="1270" y="40"/>
                      <a:pt x="1277" y="20"/>
                      <a:pt x="1280" y="0"/>
                    </a:cubicBezTo>
                    <a:cubicBezTo>
                      <a:pt x="1280" y="0"/>
                      <a:pt x="1280" y="0"/>
                      <a:pt x="128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11"/>
              <p:cNvSpPr/>
              <p:nvPr/>
            </p:nvSpPr>
            <p:spPr>
              <a:xfrm>
                <a:off x="479433" y="1731296"/>
                <a:ext cx="37607" cy="10390"/>
              </a:xfrm>
              <a:custGeom>
                <a:rect b="b" l="l" r="r" t="t"/>
                <a:pathLst>
                  <a:path extrusionOk="0" h="92" w="333">
                    <a:moveTo>
                      <a:pt x="317" y="1"/>
                    </a:moveTo>
                    <a:cubicBezTo>
                      <a:pt x="293" y="1"/>
                      <a:pt x="233" y="17"/>
                      <a:pt x="163" y="35"/>
                    </a:cubicBezTo>
                    <a:cubicBezTo>
                      <a:pt x="73" y="55"/>
                      <a:pt x="0" y="71"/>
                      <a:pt x="0" y="81"/>
                    </a:cubicBezTo>
                    <a:cubicBezTo>
                      <a:pt x="0" y="88"/>
                      <a:pt x="18" y="92"/>
                      <a:pt x="48" y="92"/>
                    </a:cubicBezTo>
                    <a:cubicBezTo>
                      <a:pt x="79" y="92"/>
                      <a:pt x="124" y="87"/>
                      <a:pt x="173" y="75"/>
                    </a:cubicBezTo>
                    <a:cubicBezTo>
                      <a:pt x="266" y="55"/>
                      <a:pt x="333" y="18"/>
                      <a:pt x="329" y="5"/>
                    </a:cubicBezTo>
                    <a:cubicBezTo>
                      <a:pt x="329" y="2"/>
                      <a:pt x="324" y="1"/>
                      <a:pt x="3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11"/>
              <p:cNvSpPr/>
              <p:nvPr/>
            </p:nvSpPr>
            <p:spPr>
              <a:xfrm>
                <a:off x="343234" y="1818483"/>
                <a:ext cx="155850" cy="72280"/>
              </a:xfrm>
              <a:custGeom>
                <a:rect b="b" l="l" r="r" t="t"/>
                <a:pathLst>
                  <a:path extrusionOk="0" h="640" w="1380">
                    <a:moveTo>
                      <a:pt x="1375" y="0"/>
                    </a:moveTo>
                    <a:cubicBezTo>
                      <a:pt x="1365" y="0"/>
                      <a:pt x="1296" y="50"/>
                      <a:pt x="1186" y="127"/>
                    </a:cubicBezTo>
                    <a:lnTo>
                      <a:pt x="1093" y="187"/>
                    </a:lnTo>
                    <a:cubicBezTo>
                      <a:pt x="1057" y="210"/>
                      <a:pt x="1024" y="236"/>
                      <a:pt x="984" y="256"/>
                    </a:cubicBezTo>
                    <a:lnTo>
                      <a:pt x="857" y="330"/>
                    </a:lnTo>
                    <a:cubicBezTo>
                      <a:pt x="814" y="353"/>
                      <a:pt x="768" y="369"/>
                      <a:pt x="721" y="393"/>
                    </a:cubicBezTo>
                    <a:cubicBezTo>
                      <a:pt x="698" y="403"/>
                      <a:pt x="675" y="413"/>
                      <a:pt x="651" y="423"/>
                    </a:cubicBezTo>
                    <a:lnTo>
                      <a:pt x="582" y="443"/>
                    </a:lnTo>
                    <a:cubicBezTo>
                      <a:pt x="535" y="456"/>
                      <a:pt x="489" y="466"/>
                      <a:pt x="442" y="476"/>
                    </a:cubicBezTo>
                    <a:cubicBezTo>
                      <a:pt x="352" y="496"/>
                      <a:pt x="273" y="516"/>
                      <a:pt x="206" y="536"/>
                    </a:cubicBezTo>
                    <a:cubicBezTo>
                      <a:pt x="176" y="546"/>
                      <a:pt x="146" y="556"/>
                      <a:pt x="120" y="572"/>
                    </a:cubicBezTo>
                    <a:cubicBezTo>
                      <a:pt x="96" y="579"/>
                      <a:pt x="73" y="589"/>
                      <a:pt x="53" y="602"/>
                    </a:cubicBezTo>
                    <a:cubicBezTo>
                      <a:pt x="20" y="625"/>
                      <a:pt x="0" y="632"/>
                      <a:pt x="7" y="639"/>
                    </a:cubicBezTo>
                    <a:cubicBezTo>
                      <a:pt x="7" y="639"/>
                      <a:pt x="7" y="639"/>
                      <a:pt x="8" y="639"/>
                    </a:cubicBezTo>
                    <a:cubicBezTo>
                      <a:pt x="20" y="639"/>
                      <a:pt x="92" y="597"/>
                      <a:pt x="216" y="565"/>
                    </a:cubicBezTo>
                    <a:cubicBezTo>
                      <a:pt x="279" y="549"/>
                      <a:pt x="362" y="532"/>
                      <a:pt x="452" y="512"/>
                    </a:cubicBezTo>
                    <a:cubicBezTo>
                      <a:pt x="495" y="506"/>
                      <a:pt x="542" y="496"/>
                      <a:pt x="592" y="482"/>
                    </a:cubicBezTo>
                    <a:lnTo>
                      <a:pt x="665" y="462"/>
                    </a:lnTo>
                    <a:cubicBezTo>
                      <a:pt x="691" y="452"/>
                      <a:pt x="714" y="443"/>
                      <a:pt x="738" y="433"/>
                    </a:cubicBezTo>
                    <a:cubicBezTo>
                      <a:pt x="788" y="409"/>
                      <a:pt x="834" y="386"/>
                      <a:pt x="881" y="363"/>
                    </a:cubicBezTo>
                    <a:lnTo>
                      <a:pt x="1004" y="290"/>
                    </a:lnTo>
                    <a:cubicBezTo>
                      <a:pt x="1040" y="266"/>
                      <a:pt x="1077" y="243"/>
                      <a:pt x="1113" y="217"/>
                    </a:cubicBezTo>
                    <a:cubicBezTo>
                      <a:pt x="1147" y="190"/>
                      <a:pt x="1176" y="170"/>
                      <a:pt x="1203" y="150"/>
                    </a:cubicBezTo>
                    <a:cubicBezTo>
                      <a:pt x="1313" y="64"/>
                      <a:pt x="1379" y="4"/>
                      <a:pt x="1376" y="1"/>
                    </a:cubicBezTo>
                    <a:cubicBezTo>
                      <a:pt x="1376" y="0"/>
                      <a:pt x="1375" y="0"/>
                      <a:pt x="137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11"/>
              <p:cNvSpPr/>
              <p:nvPr/>
            </p:nvSpPr>
            <p:spPr>
              <a:xfrm>
                <a:off x="508683" y="1762127"/>
                <a:ext cx="32412" cy="37044"/>
              </a:xfrm>
              <a:custGeom>
                <a:rect b="b" l="l" r="r" t="t"/>
                <a:pathLst>
                  <a:path extrusionOk="0" h="328" w="287">
                    <a:moveTo>
                      <a:pt x="282" y="1"/>
                    </a:moveTo>
                    <a:cubicBezTo>
                      <a:pt x="275" y="1"/>
                      <a:pt x="262" y="23"/>
                      <a:pt x="243" y="51"/>
                    </a:cubicBezTo>
                    <a:cubicBezTo>
                      <a:pt x="213" y="91"/>
                      <a:pt x="183" y="131"/>
                      <a:pt x="150" y="164"/>
                    </a:cubicBezTo>
                    <a:cubicBezTo>
                      <a:pt x="67" y="247"/>
                      <a:pt x="1" y="320"/>
                      <a:pt x="7" y="327"/>
                    </a:cubicBezTo>
                    <a:cubicBezTo>
                      <a:pt x="8" y="327"/>
                      <a:pt x="8" y="327"/>
                      <a:pt x="9" y="327"/>
                    </a:cubicBezTo>
                    <a:cubicBezTo>
                      <a:pt x="23" y="327"/>
                      <a:pt x="98" y="275"/>
                      <a:pt x="180" y="194"/>
                    </a:cubicBezTo>
                    <a:cubicBezTo>
                      <a:pt x="217" y="157"/>
                      <a:pt x="246" y="114"/>
                      <a:pt x="270" y="64"/>
                    </a:cubicBezTo>
                    <a:cubicBezTo>
                      <a:pt x="283" y="28"/>
                      <a:pt x="286" y="4"/>
                      <a:pt x="283" y="1"/>
                    </a:cubicBezTo>
                    <a:cubicBezTo>
                      <a:pt x="283" y="1"/>
                      <a:pt x="282" y="1"/>
                      <a:pt x="28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11"/>
              <p:cNvSpPr/>
              <p:nvPr/>
            </p:nvSpPr>
            <p:spPr>
              <a:xfrm>
                <a:off x="353285" y="1830115"/>
                <a:ext cx="157770" cy="84929"/>
              </a:xfrm>
              <a:custGeom>
                <a:rect b="b" l="l" r="r" t="t"/>
                <a:pathLst>
                  <a:path extrusionOk="0" h="752" w="1397">
                    <a:moveTo>
                      <a:pt x="1389" y="0"/>
                    </a:moveTo>
                    <a:cubicBezTo>
                      <a:pt x="1379" y="0"/>
                      <a:pt x="1329" y="75"/>
                      <a:pt x="1234" y="180"/>
                    </a:cubicBezTo>
                    <a:cubicBezTo>
                      <a:pt x="1177" y="243"/>
                      <a:pt x="1114" y="296"/>
                      <a:pt x="1041" y="346"/>
                    </a:cubicBezTo>
                    <a:cubicBezTo>
                      <a:pt x="954" y="403"/>
                      <a:pt x="865" y="453"/>
                      <a:pt x="768" y="496"/>
                    </a:cubicBezTo>
                    <a:cubicBezTo>
                      <a:pt x="669" y="529"/>
                      <a:pt x="569" y="559"/>
                      <a:pt x="466" y="582"/>
                    </a:cubicBezTo>
                    <a:cubicBezTo>
                      <a:pt x="373" y="602"/>
                      <a:pt x="287" y="625"/>
                      <a:pt x="217" y="645"/>
                    </a:cubicBezTo>
                    <a:cubicBezTo>
                      <a:pt x="160" y="665"/>
                      <a:pt x="104" y="688"/>
                      <a:pt x="54" y="715"/>
                    </a:cubicBezTo>
                    <a:cubicBezTo>
                      <a:pt x="17" y="735"/>
                      <a:pt x="1" y="748"/>
                      <a:pt x="1" y="752"/>
                    </a:cubicBezTo>
                    <a:cubicBezTo>
                      <a:pt x="21" y="748"/>
                      <a:pt x="41" y="742"/>
                      <a:pt x="61" y="732"/>
                    </a:cubicBezTo>
                    <a:cubicBezTo>
                      <a:pt x="114" y="708"/>
                      <a:pt x="167" y="688"/>
                      <a:pt x="223" y="675"/>
                    </a:cubicBezTo>
                    <a:cubicBezTo>
                      <a:pt x="296" y="659"/>
                      <a:pt x="380" y="639"/>
                      <a:pt x="476" y="619"/>
                    </a:cubicBezTo>
                    <a:cubicBezTo>
                      <a:pt x="579" y="599"/>
                      <a:pt x="682" y="569"/>
                      <a:pt x="785" y="532"/>
                    </a:cubicBezTo>
                    <a:cubicBezTo>
                      <a:pt x="964" y="459"/>
                      <a:pt x="1127" y="346"/>
                      <a:pt x="1257" y="200"/>
                    </a:cubicBezTo>
                    <a:cubicBezTo>
                      <a:pt x="1280" y="173"/>
                      <a:pt x="1300" y="147"/>
                      <a:pt x="1320" y="120"/>
                    </a:cubicBezTo>
                    <a:cubicBezTo>
                      <a:pt x="1337" y="97"/>
                      <a:pt x="1350" y="74"/>
                      <a:pt x="1360" y="57"/>
                    </a:cubicBezTo>
                    <a:cubicBezTo>
                      <a:pt x="1383" y="20"/>
                      <a:pt x="1396" y="4"/>
                      <a:pt x="1390" y="1"/>
                    </a:cubicBezTo>
                    <a:cubicBezTo>
                      <a:pt x="1390" y="0"/>
                      <a:pt x="1389" y="0"/>
                      <a:pt x="138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11"/>
              <p:cNvSpPr/>
              <p:nvPr/>
            </p:nvSpPr>
            <p:spPr>
              <a:xfrm>
                <a:off x="535335" y="1770033"/>
                <a:ext cx="34671" cy="44836"/>
              </a:xfrm>
              <a:custGeom>
                <a:rect b="b" l="l" r="r" t="t"/>
                <a:pathLst>
                  <a:path extrusionOk="0" h="397" w="307">
                    <a:moveTo>
                      <a:pt x="292" y="1"/>
                    </a:moveTo>
                    <a:cubicBezTo>
                      <a:pt x="281" y="1"/>
                      <a:pt x="225" y="93"/>
                      <a:pt x="153" y="204"/>
                    </a:cubicBezTo>
                    <a:cubicBezTo>
                      <a:pt x="123" y="250"/>
                      <a:pt x="87" y="297"/>
                      <a:pt x="50" y="340"/>
                    </a:cubicBezTo>
                    <a:cubicBezTo>
                      <a:pt x="20" y="370"/>
                      <a:pt x="0" y="390"/>
                      <a:pt x="4" y="396"/>
                    </a:cubicBezTo>
                    <a:cubicBezTo>
                      <a:pt x="4" y="397"/>
                      <a:pt x="5" y="397"/>
                      <a:pt x="6" y="397"/>
                    </a:cubicBezTo>
                    <a:cubicBezTo>
                      <a:pt x="14" y="397"/>
                      <a:pt x="38" y="386"/>
                      <a:pt x="70" y="360"/>
                    </a:cubicBezTo>
                    <a:cubicBezTo>
                      <a:pt x="117" y="323"/>
                      <a:pt x="157" y="277"/>
                      <a:pt x="190" y="227"/>
                    </a:cubicBezTo>
                    <a:cubicBezTo>
                      <a:pt x="263" y="111"/>
                      <a:pt x="306" y="4"/>
                      <a:pt x="293" y="1"/>
                    </a:cubicBezTo>
                    <a:cubicBezTo>
                      <a:pt x="293" y="1"/>
                      <a:pt x="293" y="1"/>
                      <a:pt x="29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2" name="Google Shape;1462;p11"/>
            <p:cNvGrpSpPr/>
            <p:nvPr/>
          </p:nvGrpSpPr>
          <p:grpSpPr>
            <a:xfrm>
              <a:off x="6558849" y="1174317"/>
              <a:ext cx="337223" cy="378904"/>
              <a:chOff x="2734285" y="1423430"/>
              <a:chExt cx="337223" cy="378904"/>
            </a:xfrm>
          </p:grpSpPr>
          <p:sp>
            <p:nvSpPr>
              <p:cNvPr id="1463" name="Google Shape;1463;p11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11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5" name="Google Shape;1465;p11"/>
            <p:cNvGrpSpPr/>
            <p:nvPr/>
          </p:nvGrpSpPr>
          <p:grpSpPr>
            <a:xfrm rot="2822785">
              <a:off x="1413783" y="1060298"/>
              <a:ext cx="337221" cy="378901"/>
              <a:chOff x="2734285" y="1423430"/>
              <a:chExt cx="337223" cy="378904"/>
            </a:xfrm>
          </p:grpSpPr>
          <p:sp>
            <p:nvSpPr>
              <p:cNvPr id="1466" name="Google Shape;1466;p11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11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8" name="Google Shape;1468;p11"/>
            <p:cNvGrpSpPr/>
            <p:nvPr/>
          </p:nvGrpSpPr>
          <p:grpSpPr>
            <a:xfrm>
              <a:off x="-102768" y="239150"/>
              <a:ext cx="10022303" cy="2172384"/>
              <a:chOff x="-823408" y="221938"/>
              <a:chExt cx="10022303" cy="2172384"/>
            </a:xfrm>
          </p:grpSpPr>
          <p:grpSp>
            <p:nvGrpSpPr>
              <p:cNvPr id="1469" name="Google Shape;1469;p11"/>
              <p:cNvGrpSpPr/>
              <p:nvPr/>
            </p:nvGrpSpPr>
            <p:grpSpPr>
              <a:xfrm>
                <a:off x="-823408" y="221938"/>
                <a:ext cx="10022303" cy="2172384"/>
                <a:chOff x="-823408" y="221938"/>
                <a:chExt cx="10022303" cy="2172384"/>
              </a:xfrm>
            </p:grpSpPr>
            <p:grpSp>
              <p:nvGrpSpPr>
                <p:cNvPr id="1470" name="Google Shape;1470;p11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1471" name="Google Shape;1471;p11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1472" name="Google Shape;1472;p11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3" name="Google Shape;1473;p11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4" name="Google Shape;1474;p11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5" name="Google Shape;1475;p11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6" name="Google Shape;1476;p11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7" name="Google Shape;1477;p11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8" name="Google Shape;1478;p11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9" name="Google Shape;1479;p11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0" name="Google Shape;1480;p11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1" name="Google Shape;1481;p11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2" name="Google Shape;1482;p11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3" name="Google Shape;1483;p11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4" name="Google Shape;1484;p11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5" name="Google Shape;1485;p11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6" name="Google Shape;1486;p11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7" name="Google Shape;1487;p11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8" name="Google Shape;1488;p11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9" name="Google Shape;1489;p11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0" name="Google Shape;1490;p11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1" name="Google Shape;1491;p11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2" name="Google Shape;1492;p11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3" name="Google Shape;1493;p11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4" name="Google Shape;1494;p11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5" name="Google Shape;1495;p11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6" name="Google Shape;1496;p11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7" name="Google Shape;1497;p11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8" name="Google Shape;1498;p11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9" name="Google Shape;1499;p11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0" name="Google Shape;1500;p11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1" name="Google Shape;1501;p11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2" name="Google Shape;1502;p11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3" name="Google Shape;1503;p11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4" name="Google Shape;1504;p11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5" name="Google Shape;1505;p11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6" name="Google Shape;1506;p11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7" name="Google Shape;1507;p11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8" name="Google Shape;1508;p11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9" name="Google Shape;1509;p11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0" name="Google Shape;1510;p11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1" name="Google Shape;1511;p11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2" name="Google Shape;1512;p11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3" name="Google Shape;1513;p11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4" name="Google Shape;1514;p11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5" name="Google Shape;1515;p11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6" name="Google Shape;1516;p11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7" name="Google Shape;1517;p11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8" name="Google Shape;1518;p11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9" name="Google Shape;1519;p11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0" name="Google Shape;1520;p11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1" name="Google Shape;1521;p11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2" name="Google Shape;1522;p11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3" name="Google Shape;1523;p11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4" name="Google Shape;1524;p11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5" name="Google Shape;1525;p11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6" name="Google Shape;1526;p11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7" name="Google Shape;1527;p11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8" name="Google Shape;1528;p11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9" name="Google Shape;1529;p11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0" name="Google Shape;1530;p11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1" name="Google Shape;1531;p11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2" name="Google Shape;1532;p11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3" name="Google Shape;1533;p11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4" name="Google Shape;1534;p11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5" name="Google Shape;1535;p11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6" name="Google Shape;1536;p11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7" name="Google Shape;1537;p11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8" name="Google Shape;1538;p11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9" name="Google Shape;1539;p11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0" name="Google Shape;1540;p11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1" name="Google Shape;1541;p11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2" name="Google Shape;1542;p11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3" name="Google Shape;1543;p11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4" name="Google Shape;1544;p11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5" name="Google Shape;1545;p11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6" name="Google Shape;1546;p11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7" name="Google Shape;1547;p11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8" name="Google Shape;1548;p11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9" name="Google Shape;1549;p11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0" name="Google Shape;1550;p11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1" name="Google Shape;1551;p11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2" name="Google Shape;1552;p11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3" name="Google Shape;1553;p11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4" name="Google Shape;1554;p11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5" name="Google Shape;1555;p11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6" name="Google Shape;1556;p11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7" name="Google Shape;1557;p11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8" name="Google Shape;1558;p11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9" name="Google Shape;1559;p11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0" name="Google Shape;1560;p11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1" name="Google Shape;1561;p11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2" name="Google Shape;1562;p11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3" name="Google Shape;1563;p11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4" name="Google Shape;1564;p11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5" name="Google Shape;1565;p11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6" name="Google Shape;1566;p11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7" name="Google Shape;1567;p11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8" name="Google Shape;1568;p11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9" name="Google Shape;1569;p11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0" name="Google Shape;1570;p11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1" name="Google Shape;1571;p11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2" name="Google Shape;1572;p11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573" name="Google Shape;1573;p11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1574" name="Google Shape;1574;p11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1575" name="Google Shape;1575;p11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6" name="Google Shape;1576;p11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7" name="Google Shape;1577;p1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8" name="Google Shape;1578;p11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9" name="Google Shape;1579;p11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580" name="Google Shape;1580;p11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1581" name="Google Shape;1581;p1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82" name="Google Shape;1582;p11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83" name="Google Shape;1583;p11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1584" name="Google Shape;1584;p11"/>
                <p:cNvGrpSpPr/>
                <p:nvPr/>
              </p:nvGrpSpPr>
              <p:grpSpPr>
                <a:xfrm flipH="1">
                  <a:off x="-266705" y="221938"/>
                  <a:ext cx="1921100" cy="1071465"/>
                  <a:chOff x="731498" y="1204389"/>
                  <a:chExt cx="291788" cy="162738"/>
                </a:xfrm>
              </p:grpSpPr>
              <p:sp>
                <p:nvSpPr>
                  <p:cNvPr id="1585" name="Google Shape;1585;p11"/>
                  <p:cNvSpPr/>
                  <p:nvPr/>
                </p:nvSpPr>
                <p:spPr>
                  <a:xfrm>
                    <a:off x="931361" y="120438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6" name="Google Shape;1586;p11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587" name="Google Shape;1587;p11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1588" name="Google Shape;1588;p11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" name="Google Shape;1589;p11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90" name="Google Shape;1590;p11"/>
            <p:cNvSpPr/>
            <p:nvPr/>
          </p:nvSpPr>
          <p:spPr>
            <a:xfrm>
              <a:off x="1191719" y="110475"/>
              <a:ext cx="781344" cy="686547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1"/>
            <p:cNvSpPr/>
            <p:nvPr/>
          </p:nvSpPr>
          <p:spPr>
            <a:xfrm>
              <a:off x="4377363" y="350419"/>
              <a:ext cx="802907" cy="5761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11"/>
            <p:cNvSpPr/>
            <p:nvPr/>
          </p:nvSpPr>
          <p:spPr>
            <a:xfrm>
              <a:off x="3158955" y="426021"/>
              <a:ext cx="1001905" cy="688028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11"/>
            <p:cNvSpPr/>
            <p:nvPr/>
          </p:nvSpPr>
          <p:spPr>
            <a:xfrm>
              <a:off x="6614403" y="84163"/>
              <a:ext cx="779205" cy="626797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11"/>
            <p:cNvSpPr/>
            <p:nvPr/>
          </p:nvSpPr>
          <p:spPr>
            <a:xfrm>
              <a:off x="8008975" y="-156977"/>
              <a:ext cx="726698" cy="69527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1"/>
            <p:cNvSpPr/>
            <p:nvPr/>
          </p:nvSpPr>
          <p:spPr>
            <a:xfrm>
              <a:off x="-254927" y="2"/>
              <a:ext cx="794018" cy="589762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6" name="Google Shape;1596;p11"/>
          <p:cNvGrpSpPr/>
          <p:nvPr/>
        </p:nvGrpSpPr>
        <p:grpSpPr>
          <a:xfrm>
            <a:off x="-152181" y="-1369104"/>
            <a:ext cx="9837105" cy="2217512"/>
            <a:chOff x="-152181" y="-1369104"/>
            <a:chExt cx="9837105" cy="2217512"/>
          </a:xfrm>
        </p:grpSpPr>
        <p:grpSp>
          <p:nvGrpSpPr>
            <p:cNvPr id="1597" name="Google Shape;1597;p11"/>
            <p:cNvGrpSpPr/>
            <p:nvPr/>
          </p:nvGrpSpPr>
          <p:grpSpPr>
            <a:xfrm flipH="1">
              <a:off x="-152181" y="-1369104"/>
              <a:ext cx="9837105" cy="2217512"/>
              <a:chOff x="-605470" y="-1317704"/>
              <a:chExt cx="9837105" cy="2217512"/>
            </a:xfrm>
          </p:grpSpPr>
          <p:sp>
            <p:nvSpPr>
              <p:cNvPr id="1598" name="Google Shape;1598;p11"/>
              <p:cNvSpPr/>
              <p:nvPr/>
            </p:nvSpPr>
            <p:spPr>
              <a:xfrm flipH="1">
                <a:off x="-605470" y="-1117250"/>
                <a:ext cx="9810574" cy="1965358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99" name="Google Shape;1599;p11"/>
              <p:cNvGrpSpPr/>
              <p:nvPr/>
            </p:nvGrpSpPr>
            <p:grpSpPr>
              <a:xfrm flipH="1">
                <a:off x="-485108" y="-1317704"/>
                <a:ext cx="9716743" cy="2217512"/>
                <a:chOff x="-257170" y="-101929"/>
                <a:chExt cx="9716743" cy="2217512"/>
              </a:xfrm>
            </p:grpSpPr>
            <p:grpSp>
              <p:nvGrpSpPr>
                <p:cNvPr id="1600" name="Google Shape;1600;p11"/>
                <p:cNvGrpSpPr/>
                <p:nvPr/>
              </p:nvGrpSpPr>
              <p:grpSpPr>
                <a:xfrm>
                  <a:off x="-257170" y="793234"/>
                  <a:ext cx="9716743" cy="1322348"/>
                  <a:chOff x="725125" y="2905550"/>
                  <a:chExt cx="1814450" cy="289000"/>
                </a:xfrm>
              </p:grpSpPr>
              <p:sp>
                <p:nvSpPr>
                  <p:cNvPr id="1601" name="Google Shape;1601;p11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2" name="Google Shape;1602;p11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" name="Google Shape;1603;p11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4" name="Google Shape;1604;p11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5" name="Google Shape;1605;p11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6" name="Google Shape;1606;p11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7" name="Google Shape;1607;p11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8" name="Google Shape;1608;p11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9" name="Google Shape;1609;p11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0" name="Google Shape;1610;p11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1" name="Google Shape;1611;p11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2" name="Google Shape;1612;p11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3" name="Google Shape;1613;p11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4" name="Google Shape;1614;p11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5" name="Google Shape;1615;p11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6" name="Google Shape;1616;p11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7" name="Google Shape;1617;p11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8" name="Google Shape;1618;p11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9" name="Google Shape;1619;p11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0" name="Google Shape;1620;p11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1" name="Google Shape;1621;p11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" name="Google Shape;1622;p11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" name="Google Shape;1623;p11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" name="Google Shape;1624;p11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5" name="Google Shape;1625;p11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6" name="Google Shape;1626;p11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" name="Google Shape;1627;p11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" name="Google Shape;1628;p11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" name="Google Shape;1629;p11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" name="Google Shape;1630;p11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" name="Google Shape;1631;p11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" name="Google Shape;1632;p11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" name="Google Shape;1633;p11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" name="Google Shape;1634;p11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" name="Google Shape;1635;p11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" name="Google Shape;1636;p11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7" name="Google Shape;1637;p11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" name="Google Shape;1638;p11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9" name="Google Shape;1639;p11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0" name="Google Shape;1640;p11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" name="Google Shape;1641;p11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2" name="Google Shape;1642;p11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3" name="Google Shape;1643;p11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" name="Google Shape;1644;p11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5" name="Google Shape;1645;p11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6" name="Google Shape;1646;p11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" name="Google Shape;1647;p11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8" name="Google Shape;1648;p11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9" name="Google Shape;1649;p11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" name="Google Shape;1650;p11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1" name="Google Shape;1651;p11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2" name="Google Shape;1652;p11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" name="Google Shape;1653;p11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4" name="Google Shape;1654;p11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" name="Google Shape;1655;p11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" name="Google Shape;1656;p11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" name="Google Shape;1657;p11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" name="Google Shape;1658;p11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9" name="Google Shape;1659;p11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0" name="Google Shape;1660;p11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1" name="Google Shape;1661;p11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2" name="Google Shape;1662;p11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3" name="Google Shape;1663;p11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4" name="Google Shape;1664;p11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5" name="Google Shape;1665;p11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6" name="Google Shape;1666;p11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7" name="Google Shape;1667;p11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8" name="Google Shape;1668;p11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9" name="Google Shape;1669;p11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0" name="Google Shape;1670;p11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1" name="Google Shape;1671;p11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2" name="Google Shape;1672;p11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3" name="Google Shape;1673;p11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4" name="Google Shape;1674;p11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5" name="Google Shape;1675;p11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6" name="Google Shape;1676;p11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7" name="Google Shape;1677;p11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8" name="Google Shape;1678;p11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9" name="Google Shape;1679;p11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0" name="Google Shape;1680;p11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1" name="Google Shape;1681;p11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2" name="Google Shape;1682;p11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3" name="Google Shape;1683;p11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4" name="Google Shape;1684;p11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5" name="Google Shape;1685;p11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6" name="Google Shape;1686;p11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7" name="Google Shape;1687;p11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8" name="Google Shape;1688;p11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9" name="Google Shape;1689;p11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0" name="Google Shape;1690;p11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1" name="Google Shape;1691;p11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2" name="Google Shape;1692;p11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3" name="Google Shape;1693;p11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4" name="Google Shape;1694;p11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5" name="Google Shape;1695;p11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6" name="Google Shape;1696;p11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7" name="Google Shape;1697;p11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8" name="Google Shape;1698;p11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9" name="Google Shape;1699;p11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0" name="Google Shape;1700;p11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1" name="Google Shape;1701;p11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02" name="Google Shape;1702;p11"/>
                <p:cNvGrpSpPr/>
                <p:nvPr/>
              </p:nvGrpSpPr>
              <p:grpSpPr>
                <a:xfrm>
                  <a:off x="-224434" y="-101929"/>
                  <a:ext cx="9670637" cy="1757270"/>
                  <a:chOff x="649975" y="1060750"/>
                  <a:chExt cx="1468831" cy="266900"/>
                </a:xfrm>
              </p:grpSpPr>
              <p:sp>
                <p:nvSpPr>
                  <p:cNvPr id="1703" name="Google Shape;1703;p11"/>
                  <p:cNvSpPr/>
                  <p:nvPr/>
                </p:nvSpPr>
                <p:spPr>
                  <a:xfrm>
                    <a:off x="1940781" y="1108103"/>
                    <a:ext cx="101650" cy="107450"/>
                  </a:xfrm>
                  <a:custGeom>
                    <a:rect b="b" l="l" r="r" t="t"/>
                    <a:pathLst>
                      <a:path extrusionOk="0" h="4298" w="4066">
                        <a:moveTo>
                          <a:pt x="2141" y="1"/>
                        </a:moveTo>
                        <a:cubicBezTo>
                          <a:pt x="898" y="1"/>
                          <a:pt x="0" y="2076"/>
                          <a:pt x="195" y="3078"/>
                        </a:cubicBezTo>
                        <a:cubicBezTo>
                          <a:pt x="352" y="3888"/>
                          <a:pt x="1045" y="4297"/>
                          <a:pt x="1831" y="4297"/>
                        </a:cubicBezTo>
                        <a:cubicBezTo>
                          <a:pt x="2031" y="4297"/>
                          <a:pt x="2237" y="4271"/>
                          <a:pt x="2442" y="4217"/>
                        </a:cubicBezTo>
                        <a:cubicBezTo>
                          <a:pt x="3602" y="3915"/>
                          <a:pt x="4066" y="2773"/>
                          <a:pt x="3839" y="1734"/>
                        </a:cubicBezTo>
                        <a:cubicBezTo>
                          <a:pt x="3725" y="1204"/>
                          <a:pt x="3438" y="672"/>
                          <a:pt x="2989" y="324"/>
                        </a:cubicBezTo>
                        <a:cubicBezTo>
                          <a:pt x="2695" y="98"/>
                          <a:pt x="2410" y="1"/>
                          <a:pt x="214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4" name="Google Shape;1704;p11"/>
                  <p:cNvSpPr/>
                  <p:nvPr/>
                </p:nvSpPr>
                <p:spPr>
                  <a:xfrm>
                    <a:off x="2049606" y="1146328"/>
                    <a:ext cx="69200" cy="44825"/>
                  </a:xfrm>
                  <a:custGeom>
                    <a:rect b="b" l="l" r="r" t="t"/>
                    <a:pathLst>
                      <a:path extrusionOk="0" h="1793" w="2768">
                        <a:moveTo>
                          <a:pt x="965" y="0"/>
                        </a:moveTo>
                        <a:cubicBezTo>
                          <a:pt x="431" y="0"/>
                          <a:pt x="1" y="222"/>
                          <a:pt x="116" y="747"/>
                        </a:cubicBezTo>
                        <a:cubicBezTo>
                          <a:pt x="222" y="1236"/>
                          <a:pt x="807" y="1599"/>
                          <a:pt x="1271" y="1738"/>
                        </a:cubicBezTo>
                        <a:cubicBezTo>
                          <a:pt x="1389" y="1773"/>
                          <a:pt x="1520" y="1792"/>
                          <a:pt x="1653" y="1792"/>
                        </a:cubicBezTo>
                        <a:cubicBezTo>
                          <a:pt x="2073" y="1792"/>
                          <a:pt x="2509" y="1606"/>
                          <a:pt x="2605" y="1191"/>
                        </a:cubicBezTo>
                        <a:cubicBezTo>
                          <a:pt x="2767" y="482"/>
                          <a:pt x="1753" y="0"/>
                          <a:pt x="96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5" name="Google Shape;1705;p11"/>
                  <p:cNvSpPr/>
                  <p:nvPr/>
                </p:nvSpPr>
                <p:spPr>
                  <a:xfrm>
                    <a:off x="1681020" y="1169910"/>
                    <a:ext cx="98675" cy="99450"/>
                  </a:xfrm>
                  <a:custGeom>
                    <a:rect b="b" l="l" r="r" t="t"/>
                    <a:pathLst>
                      <a:path extrusionOk="0" h="3978" w="3947">
                        <a:moveTo>
                          <a:pt x="2353" y="0"/>
                        </a:moveTo>
                        <a:cubicBezTo>
                          <a:pt x="1606" y="0"/>
                          <a:pt x="850" y="621"/>
                          <a:pt x="555" y="1213"/>
                        </a:cubicBezTo>
                        <a:cubicBezTo>
                          <a:pt x="0" y="2328"/>
                          <a:pt x="944" y="3019"/>
                          <a:pt x="1882" y="3616"/>
                        </a:cubicBezTo>
                        <a:cubicBezTo>
                          <a:pt x="2219" y="3831"/>
                          <a:pt x="2599" y="3978"/>
                          <a:pt x="2930" y="3978"/>
                        </a:cubicBezTo>
                        <a:cubicBezTo>
                          <a:pt x="3308" y="3978"/>
                          <a:pt x="3623" y="3787"/>
                          <a:pt x="3740" y="3289"/>
                        </a:cubicBezTo>
                        <a:cubicBezTo>
                          <a:pt x="3937" y="2459"/>
                          <a:pt x="3947" y="870"/>
                          <a:pt x="3102" y="248"/>
                        </a:cubicBezTo>
                        <a:cubicBezTo>
                          <a:pt x="2866" y="74"/>
                          <a:pt x="2610" y="0"/>
                          <a:pt x="235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6" name="Google Shape;1706;p11"/>
                  <p:cNvSpPr/>
                  <p:nvPr/>
                </p:nvSpPr>
                <p:spPr>
                  <a:xfrm>
                    <a:off x="1791666" y="1117580"/>
                    <a:ext cx="84575" cy="88500"/>
                  </a:xfrm>
                  <a:custGeom>
                    <a:rect b="b" l="l" r="r" t="t"/>
                    <a:pathLst>
                      <a:path extrusionOk="0" h="3540" w="3383">
                        <a:moveTo>
                          <a:pt x="1534" y="1"/>
                        </a:moveTo>
                        <a:cubicBezTo>
                          <a:pt x="1350" y="1"/>
                          <a:pt x="1165" y="34"/>
                          <a:pt x="984" y="107"/>
                        </a:cubicBezTo>
                        <a:cubicBezTo>
                          <a:pt x="132" y="450"/>
                          <a:pt x="1" y="1912"/>
                          <a:pt x="399" y="2591"/>
                        </a:cubicBezTo>
                        <a:cubicBezTo>
                          <a:pt x="696" y="3097"/>
                          <a:pt x="1244" y="3539"/>
                          <a:pt x="1862" y="3539"/>
                        </a:cubicBezTo>
                        <a:cubicBezTo>
                          <a:pt x="2010" y="3539"/>
                          <a:pt x="2162" y="3514"/>
                          <a:pt x="2316" y="3458"/>
                        </a:cubicBezTo>
                        <a:cubicBezTo>
                          <a:pt x="3103" y="3171"/>
                          <a:pt x="3382" y="2238"/>
                          <a:pt x="3312" y="1516"/>
                        </a:cubicBezTo>
                        <a:cubicBezTo>
                          <a:pt x="3233" y="736"/>
                          <a:pt x="2400" y="1"/>
                          <a:pt x="15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7" name="Google Shape;1707;p11"/>
                  <p:cNvSpPr/>
                  <p:nvPr/>
                </p:nvSpPr>
                <p:spPr>
                  <a:xfrm>
                    <a:off x="1337775" y="1298925"/>
                    <a:ext cx="30725" cy="28725"/>
                  </a:xfrm>
                  <a:custGeom>
                    <a:rect b="b" l="l" r="r" t="t"/>
                    <a:pathLst>
                      <a:path extrusionOk="0" h="1149" w="1229">
                        <a:moveTo>
                          <a:pt x="679" y="0"/>
                        </a:moveTo>
                        <a:cubicBezTo>
                          <a:pt x="232" y="0"/>
                          <a:pt x="0" y="1024"/>
                          <a:pt x="595" y="1142"/>
                        </a:cubicBezTo>
                        <a:cubicBezTo>
                          <a:pt x="620" y="1147"/>
                          <a:pt x="644" y="1149"/>
                          <a:pt x="667" y="1149"/>
                        </a:cubicBezTo>
                        <a:cubicBezTo>
                          <a:pt x="1088" y="1149"/>
                          <a:pt x="1228" y="382"/>
                          <a:pt x="963" y="133"/>
                        </a:cubicBezTo>
                        <a:cubicBezTo>
                          <a:pt x="863" y="40"/>
                          <a:pt x="767" y="0"/>
                          <a:pt x="67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8" name="Google Shape;1708;p11"/>
                  <p:cNvSpPr/>
                  <p:nvPr/>
                </p:nvSpPr>
                <p:spPr>
                  <a:xfrm>
                    <a:off x="1247375" y="1191925"/>
                    <a:ext cx="54975" cy="30750"/>
                  </a:xfrm>
                  <a:custGeom>
                    <a:rect b="b" l="l" r="r" t="t"/>
                    <a:pathLst>
                      <a:path extrusionOk="0" h="1230" w="2199">
                        <a:moveTo>
                          <a:pt x="823" y="1"/>
                        </a:moveTo>
                        <a:cubicBezTo>
                          <a:pt x="1" y="1"/>
                          <a:pt x="271" y="1230"/>
                          <a:pt x="1109" y="1230"/>
                        </a:cubicBezTo>
                        <a:cubicBezTo>
                          <a:pt x="1150" y="1230"/>
                          <a:pt x="1192" y="1227"/>
                          <a:pt x="1235" y="1221"/>
                        </a:cubicBezTo>
                        <a:cubicBezTo>
                          <a:pt x="2198" y="1090"/>
                          <a:pt x="1528" y="43"/>
                          <a:pt x="880" y="3"/>
                        </a:cubicBezTo>
                        <a:cubicBezTo>
                          <a:pt x="860" y="2"/>
                          <a:pt x="841" y="1"/>
                          <a:pt x="82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9" name="Google Shape;1709;p11"/>
                  <p:cNvSpPr/>
                  <p:nvPr/>
                </p:nvSpPr>
                <p:spPr>
                  <a:xfrm>
                    <a:off x="1172625" y="1265075"/>
                    <a:ext cx="71725" cy="57625"/>
                  </a:xfrm>
                  <a:custGeom>
                    <a:rect b="b" l="l" r="r" t="t"/>
                    <a:pathLst>
                      <a:path extrusionOk="0" h="2305" w="2869">
                        <a:moveTo>
                          <a:pt x="1491" y="0"/>
                        </a:moveTo>
                        <a:cubicBezTo>
                          <a:pt x="1071" y="0"/>
                          <a:pt x="659" y="159"/>
                          <a:pt x="438" y="506"/>
                        </a:cubicBezTo>
                        <a:cubicBezTo>
                          <a:pt x="1" y="1195"/>
                          <a:pt x="792" y="2305"/>
                          <a:pt x="1615" y="2305"/>
                        </a:cubicBezTo>
                        <a:cubicBezTo>
                          <a:pt x="1665" y="2305"/>
                          <a:pt x="1716" y="2300"/>
                          <a:pt x="1767" y="2292"/>
                        </a:cubicBezTo>
                        <a:cubicBezTo>
                          <a:pt x="2405" y="2178"/>
                          <a:pt x="2869" y="1621"/>
                          <a:pt x="2838" y="1011"/>
                        </a:cubicBezTo>
                        <a:cubicBezTo>
                          <a:pt x="2806" y="375"/>
                          <a:pt x="2138" y="0"/>
                          <a:pt x="1491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0" name="Google Shape;1710;p11"/>
                  <p:cNvSpPr/>
                  <p:nvPr/>
                </p:nvSpPr>
                <p:spPr>
                  <a:xfrm>
                    <a:off x="1263800" y="1239775"/>
                    <a:ext cx="68450" cy="55400"/>
                  </a:xfrm>
                  <a:custGeom>
                    <a:rect b="b" l="l" r="r" t="t"/>
                    <a:pathLst>
                      <a:path extrusionOk="0" h="2216" w="2738">
                        <a:moveTo>
                          <a:pt x="1139" y="1"/>
                        </a:moveTo>
                        <a:cubicBezTo>
                          <a:pt x="519" y="1"/>
                          <a:pt x="1" y="469"/>
                          <a:pt x="296" y="1304"/>
                        </a:cubicBezTo>
                        <a:cubicBezTo>
                          <a:pt x="482" y="1828"/>
                          <a:pt x="1004" y="2136"/>
                          <a:pt x="1579" y="2204"/>
                        </a:cubicBezTo>
                        <a:cubicBezTo>
                          <a:pt x="1643" y="2212"/>
                          <a:pt x="1703" y="2215"/>
                          <a:pt x="1760" y="2215"/>
                        </a:cubicBezTo>
                        <a:cubicBezTo>
                          <a:pt x="2738" y="2215"/>
                          <a:pt x="2712" y="1151"/>
                          <a:pt x="2205" y="525"/>
                        </a:cubicBezTo>
                        <a:cubicBezTo>
                          <a:pt x="1915" y="168"/>
                          <a:pt x="1509" y="1"/>
                          <a:pt x="1139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1" name="Google Shape;1711;p11"/>
                  <p:cNvSpPr/>
                  <p:nvPr/>
                </p:nvSpPr>
                <p:spPr>
                  <a:xfrm>
                    <a:off x="848017" y="1087877"/>
                    <a:ext cx="144775" cy="166800"/>
                  </a:xfrm>
                  <a:custGeom>
                    <a:rect b="b" l="l" r="r" t="t"/>
                    <a:pathLst>
                      <a:path extrusionOk="0" h="6672" w="5791">
                        <a:moveTo>
                          <a:pt x="3104" y="1"/>
                        </a:moveTo>
                        <a:cubicBezTo>
                          <a:pt x="2424" y="1"/>
                          <a:pt x="1729" y="184"/>
                          <a:pt x="1218" y="469"/>
                        </a:cubicBezTo>
                        <a:cubicBezTo>
                          <a:pt x="621" y="804"/>
                          <a:pt x="326" y="1361"/>
                          <a:pt x="238" y="1992"/>
                        </a:cubicBezTo>
                        <a:cubicBezTo>
                          <a:pt x="0" y="3628"/>
                          <a:pt x="1082" y="5903"/>
                          <a:pt x="2762" y="6569"/>
                        </a:cubicBezTo>
                        <a:cubicBezTo>
                          <a:pt x="2941" y="6639"/>
                          <a:pt x="3120" y="6671"/>
                          <a:pt x="3296" y="6671"/>
                        </a:cubicBezTo>
                        <a:cubicBezTo>
                          <a:pt x="4319" y="6671"/>
                          <a:pt x="5243" y="5589"/>
                          <a:pt x="5477" y="4705"/>
                        </a:cubicBezTo>
                        <a:cubicBezTo>
                          <a:pt x="5772" y="3591"/>
                          <a:pt x="5790" y="2047"/>
                          <a:pt x="5193" y="1011"/>
                        </a:cubicBezTo>
                        <a:cubicBezTo>
                          <a:pt x="4773" y="284"/>
                          <a:pt x="3950" y="1"/>
                          <a:pt x="310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2" name="Google Shape;1712;p11"/>
                  <p:cNvSpPr/>
                  <p:nvPr/>
                </p:nvSpPr>
                <p:spPr>
                  <a:xfrm>
                    <a:off x="739575" y="1082125"/>
                    <a:ext cx="89850" cy="102350"/>
                  </a:xfrm>
                  <a:custGeom>
                    <a:rect b="b" l="l" r="r" t="t"/>
                    <a:pathLst>
                      <a:path extrusionOk="0" h="4094" w="3594">
                        <a:moveTo>
                          <a:pt x="2142" y="0"/>
                        </a:moveTo>
                        <a:cubicBezTo>
                          <a:pt x="1168" y="0"/>
                          <a:pt x="68" y="1107"/>
                          <a:pt x="38" y="1951"/>
                        </a:cubicBezTo>
                        <a:cubicBezTo>
                          <a:pt x="0" y="3047"/>
                          <a:pt x="857" y="4094"/>
                          <a:pt x="1997" y="4094"/>
                        </a:cubicBezTo>
                        <a:cubicBezTo>
                          <a:pt x="2169" y="4094"/>
                          <a:pt x="2347" y="4070"/>
                          <a:pt x="2529" y="4019"/>
                        </a:cubicBezTo>
                        <a:cubicBezTo>
                          <a:pt x="3485" y="3749"/>
                          <a:pt x="3593" y="2461"/>
                          <a:pt x="3497" y="1694"/>
                        </a:cubicBezTo>
                        <a:cubicBezTo>
                          <a:pt x="3442" y="1265"/>
                          <a:pt x="3323" y="774"/>
                          <a:pt x="3033" y="426"/>
                        </a:cubicBezTo>
                        <a:cubicBezTo>
                          <a:pt x="2781" y="125"/>
                          <a:pt x="2468" y="0"/>
                          <a:pt x="2142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3" name="Google Shape;1713;p11"/>
                  <p:cNvSpPr/>
                  <p:nvPr/>
                </p:nvSpPr>
                <p:spPr>
                  <a:xfrm>
                    <a:off x="661275" y="1073300"/>
                    <a:ext cx="72325" cy="67350"/>
                  </a:xfrm>
                  <a:custGeom>
                    <a:rect b="b" l="l" r="r" t="t"/>
                    <a:pathLst>
                      <a:path extrusionOk="0" h="2694" w="2893">
                        <a:moveTo>
                          <a:pt x="1616" y="1"/>
                        </a:moveTo>
                        <a:cubicBezTo>
                          <a:pt x="586" y="1"/>
                          <a:pt x="1" y="2502"/>
                          <a:pt x="1561" y="2685"/>
                        </a:cubicBezTo>
                        <a:cubicBezTo>
                          <a:pt x="1611" y="2691"/>
                          <a:pt x="1658" y="2694"/>
                          <a:pt x="1704" y="2694"/>
                        </a:cubicBezTo>
                        <a:cubicBezTo>
                          <a:pt x="2837" y="2694"/>
                          <a:pt x="2893" y="992"/>
                          <a:pt x="2277" y="343"/>
                        </a:cubicBezTo>
                        <a:cubicBezTo>
                          <a:pt x="2048" y="102"/>
                          <a:pt x="1823" y="1"/>
                          <a:pt x="161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4" name="Google Shape;1714;p11"/>
                  <p:cNvSpPr/>
                  <p:nvPr/>
                </p:nvSpPr>
                <p:spPr>
                  <a:xfrm>
                    <a:off x="649975" y="1150425"/>
                    <a:ext cx="42725" cy="22800"/>
                  </a:xfrm>
                  <a:custGeom>
                    <a:rect b="b" l="l" r="r" t="t"/>
                    <a:pathLst>
                      <a:path extrusionOk="0" h="912" w="1709">
                        <a:moveTo>
                          <a:pt x="855" y="0"/>
                        </a:moveTo>
                        <a:cubicBezTo>
                          <a:pt x="807" y="0"/>
                          <a:pt x="757" y="6"/>
                          <a:pt x="707" y="19"/>
                        </a:cubicBezTo>
                        <a:cubicBezTo>
                          <a:pt x="1" y="190"/>
                          <a:pt x="154" y="911"/>
                          <a:pt x="822" y="911"/>
                        </a:cubicBezTo>
                        <a:cubicBezTo>
                          <a:pt x="853" y="911"/>
                          <a:pt x="885" y="910"/>
                          <a:pt x="919" y="906"/>
                        </a:cubicBezTo>
                        <a:cubicBezTo>
                          <a:pt x="992" y="899"/>
                          <a:pt x="1065" y="884"/>
                          <a:pt x="1133" y="858"/>
                        </a:cubicBezTo>
                        <a:cubicBezTo>
                          <a:pt x="1708" y="637"/>
                          <a:pt x="1361" y="0"/>
                          <a:pt x="85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5" name="Google Shape;1715;p11"/>
                  <p:cNvSpPr/>
                  <p:nvPr/>
                </p:nvSpPr>
                <p:spPr>
                  <a:xfrm>
                    <a:off x="681150" y="1170450"/>
                    <a:ext cx="74325" cy="62750"/>
                  </a:xfrm>
                  <a:custGeom>
                    <a:rect b="b" l="l" r="r" t="t"/>
                    <a:pathLst>
                      <a:path extrusionOk="0" h="2510" w="2973">
                        <a:moveTo>
                          <a:pt x="1589" y="0"/>
                        </a:moveTo>
                        <a:cubicBezTo>
                          <a:pt x="467" y="0"/>
                          <a:pt x="0" y="2509"/>
                          <a:pt x="1405" y="2509"/>
                        </a:cubicBezTo>
                        <a:cubicBezTo>
                          <a:pt x="1464" y="2509"/>
                          <a:pt x="1525" y="2505"/>
                          <a:pt x="1590" y="2496"/>
                        </a:cubicBezTo>
                        <a:cubicBezTo>
                          <a:pt x="2730" y="2337"/>
                          <a:pt x="2972" y="461"/>
                          <a:pt x="1880" y="55"/>
                        </a:cubicBezTo>
                        <a:cubicBezTo>
                          <a:pt x="1779" y="17"/>
                          <a:pt x="1682" y="0"/>
                          <a:pt x="158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6" name="Google Shape;1716;p11"/>
                  <p:cNvSpPr/>
                  <p:nvPr/>
                </p:nvSpPr>
                <p:spPr>
                  <a:xfrm>
                    <a:off x="754075" y="1202450"/>
                    <a:ext cx="101700" cy="85525"/>
                  </a:xfrm>
                  <a:custGeom>
                    <a:rect b="b" l="l" r="r" t="t"/>
                    <a:pathLst>
                      <a:path extrusionOk="0" h="3421" w="4068">
                        <a:moveTo>
                          <a:pt x="1583" y="1"/>
                        </a:moveTo>
                        <a:cubicBezTo>
                          <a:pt x="765" y="1"/>
                          <a:pt x="33" y="369"/>
                          <a:pt x="20" y="1239"/>
                        </a:cubicBezTo>
                        <a:cubicBezTo>
                          <a:pt x="1" y="2357"/>
                          <a:pt x="926" y="3420"/>
                          <a:pt x="2014" y="3420"/>
                        </a:cubicBezTo>
                        <a:cubicBezTo>
                          <a:pt x="2332" y="3420"/>
                          <a:pt x="2663" y="3330"/>
                          <a:pt x="2988" y="3125"/>
                        </a:cubicBezTo>
                        <a:cubicBezTo>
                          <a:pt x="3750" y="2643"/>
                          <a:pt x="4067" y="1957"/>
                          <a:pt x="3750" y="1145"/>
                        </a:cubicBezTo>
                        <a:cubicBezTo>
                          <a:pt x="3474" y="441"/>
                          <a:pt x="2477" y="1"/>
                          <a:pt x="15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7" name="Google Shape;1717;p11"/>
                  <p:cNvSpPr/>
                  <p:nvPr/>
                </p:nvSpPr>
                <p:spPr>
                  <a:xfrm>
                    <a:off x="1036549" y="1274750"/>
                    <a:ext cx="46475" cy="38275"/>
                  </a:xfrm>
                  <a:custGeom>
                    <a:rect b="b" l="l" r="r" t="t"/>
                    <a:pathLst>
                      <a:path extrusionOk="0" h="1531" w="1859">
                        <a:moveTo>
                          <a:pt x="1039" y="0"/>
                        </a:moveTo>
                        <a:cubicBezTo>
                          <a:pt x="664" y="0"/>
                          <a:pt x="265" y="207"/>
                          <a:pt x="161" y="548"/>
                        </a:cubicBezTo>
                        <a:cubicBezTo>
                          <a:pt x="1" y="1078"/>
                          <a:pt x="502" y="1530"/>
                          <a:pt x="1019" y="1530"/>
                        </a:cubicBezTo>
                        <a:cubicBezTo>
                          <a:pt x="1120" y="1530"/>
                          <a:pt x="1222" y="1513"/>
                          <a:pt x="1319" y="1476"/>
                        </a:cubicBezTo>
                        <a:cubicBezTo>
                          <a:pt x="1722" y="1323"/>
                          <a:pt x="1858" y="745"/>
                          <a:pt x="1710" y="392"/>
                        </a:cubicBezTo>
                        <a:cubicBezTo>
                          <a:pt x="1594" y="120"/>
                          <a:pt x="1324" y="0"/>
                          <a:pt x="103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8" name="Google Shape;1718;p11"/>
                  <p:cNvSpPr/>
                  <p:nvPr/>
                </p:nvSpPr>
                <p:spPr>
                  <a:xfrm>
                    <a:off x="1011386" y="1087877"/>
                    <a:ext cx="128175" cy="147900"/>
                  </a:xfrm>
                  <a:custGeom>
                    <a:rect b="b" l="l" r="r" t="t"/>
                    <a:pathLst>
                      <a:path extrusionOk="0" h="5916" w="5127">
                        <a:moveTo>
                          <a:pt x="2761" y="1"/>
                        </a:moveTo>
                        <a:cubicBezTo>
                          <a:pt x="762" y="1"/>
                          <a:pt x="0" y="2433"/>
                          <a:pt x="809" y="4323"/>
                        </a:cubicBezTo>
                        <a:cubicBezTo>
                          <a:pt x="1111" y="5027"/>
                          <a:pt x="1531" y="5916"/>
                          <a:pt x="2422" y="5916"/>
                        </a:cubicBezTo>
                        <a:cubicBezTo>
                          <a:pt x="2514" y="5916"/>
                          <a:pt x="2611" y="5907"/>
                          <a:pt x="2713" y="5887"/>
                        </a:cubicBezTo>
                        <a:cubicBezTo>
                          <a:pt x="4289" y="5574"/>
                          <a:pt x="5126" y="3456"/>
                          <a:pt x="5114" y="2122"/>
                        </a:cubicBezTo>
                        <a:cubicBezTo>
                          <a:pt x="5109" y="1451"/>
                          <a:pt x="4894" y="682"/>
                          <a:pt x="4201" y="359"/>
                        </a:cubicBezTo>
                        <a:cubicBezTo>
                          <a:pt x="3667" y="111"/>
                          <a:pt x="3186" y="1"/>
                          <a:pt x="276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9" name="Google Shape;1719;p11"/>
                  <p:cNvSpPr/>
                  <p:nvPr/>
                </p:nvSpPr>
                <p:spPr>
                  <a:xfrm>
                    <a:off x="1121400" y="1145475"/>
                    <a:ext cx="118675" cy="104275"/>
                  </a:xfrm>
                  <a:custGeom>
                    <a:rect b="b" l="l" r="r" t="t"/>
                    <a:pathLst>
                      <a:path extrusionOk="0" h="4171" w="4747">
                        <a:moveTo>
                          <a:pt x="2408" y="1"/>
                        </a:moveTo>
                        <a:cubicBezTo>
                          <a:pt x="1874" y="1"/>
                          <a:pt x="1361" y="228"/>
                          <a:pt x="1009" y="776"/>
                        </a:cubicBezTo>
                        <a:cubicBezTo>
                          <a:pt x="0" y="2349"/>
                          <a:pt x="1298" y="4170"/>
                          <a:pt x="3099" y="4170"/>
                        </a:cubicBezTo>
                        <a:cubicBezTo>
                          <a:pt x="3225" y="4170"/>
                          <a:pt x="3353" y="4161"/>
                          <a:pt x="3483" y="4143"/>
                        </a:cubicBezTo>
                        <a:cubicBezTo>
                          <a:pt x="4565" y="3989"/>
                          <a:pt x="4746" y="3038"/>
                          <a:pt x="4739" y="2133"/>
                        </a:cubicBezTo>
                        <a:cubicBezTo>
                          <a:pt x="4725" y="993"/>
                          <a:pt x="3522" y="1"/>
                          <a:pt x="240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0" name="Google Shape;1720;p11"/>
                  <p:cNvSpPr/>
                  <p:nvPr/>
                </p:nvSpPr>
                <p:spPr>
                  <a:xfrm>
                    <a:off x="1187025" y="1079925"/>
                    <a:ext cx="121950" cy="87500"/>
                  </a:xfrm>
                  <a:custGeom>
                    <a:rect b="b" l="l" r="r" t="t"/>
                    <a:pathLst>
                      <a:path extrusionOk="0" h="3500" w="4878">
                        <a:moveTo>
                          <a:pt x="1290" y="1"/>
                        </a:moveTo>
                        <a:cubicBezTo>
                          <a:pt x="1183" y="1"/>
                          <a:pt x="1076" y="9"/>
                          <a:pt x="969" y="27"/>
                        </a:cubicBezTo>
                        <a:cubicBezTo>
                          <a:pt x="157" y="166"/>
                          <a:pt x="0" y="801"/>
                          <a:pt x="290" y="1462"/>
                        </a:cubicBezTo>
                        <a:cubicBezTo>
                          <a:pt x="687" y="2358"/>
                          <a:pt x="2061" y="3500"/>
                          <a:pt x="3248" y="3500"/>
                        </a:cubicBezTo>
                        <a:cubicBezTo>
                          <a:pt x="3433" y="3500"/>
                          <a:pt x="3614" y="3472"/>
                          <a:pt x="3785" y="3411"/>
                        </a:cubicBezTo>
                        <a:cubicBezTo>
                          <a:pt x="4877" y="3023"/>
                          <a:pt x="4322" y="1959"/>
                          <a:pt x="3780" y="1358"/>
                        </a:cubicBezTo>
                        <a:cubicBezTo>
                          <a:pt x="3194" y="704"/>
                          <a:pt x="2262" y="1"/>
                          <a:pt x="129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1" name="Google Shape;1721;p11"/>
                  <p:cNvSpPr/>
                  <p:nvPr/>
                </p:nvSpPr>
                <p:spPr>
                  <a:xfrm>
                    <a:off x="1295175" y="1175275"/>
                    <a:ext cx="93475" cy="66650"/>
                  </a:xfrm>
                  <a:custGeom>
                    <a:rect b="b" l="l" r="r" t="t"/>
                    <a:pathLst>
                      <a:path extrusionOk="0" h="2666" w="3739">
                        <a:moveTo>
                          <a:pt x="1571" y="1"/>
                        </a:moveTo>
                        <a:cubicBezTo>
                          <a:pt x="725" y="1"/>
                          <a:pt x="0" y="433"/>
                          <a:pt x="281" y="1375"/>
                        </a:cubicBezTo>
                        <a:cubicBezTo>
                          <a:pt x="468" y="2005"/>
                          <a:pt x="1126" y="2454"/>
                          <a:pt x="1782" y="2610"/>
                        </a:cubicBezTo>
                        <a:cubicBezTo>
                          <a:pt x="1939" y="2648"/>
                          <a:pt x="2099" y="2666"/>
                          <a:pt x="2255" y="2666"/>
                        </a:cubicBezTo>
                        <a:cubicBezTo>
                          <a:pt x="3036" y="2666"/>
                          <a:pt x="3739" y="2211"/>
                          <a:pt x="3615" y="1352"/>
                        </a:cubicBezTo>
                        <a:cubicBezTo>
                          <a:pt x="3489" y="481"/>
                          <a:pt x="2463" y="1"/>
                          <a:pt x="157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2" name="Google Shape;1722;p11"/>
                  <p:cNvSpPr/>
                  <p:nvPr/>
                </p:nvSpPr>
                <p:spPr>
                  <a:xfrm>
                    <a:off x="1323250" y="1060750"/>
                    <a:ext cx="152175" cy="104500"/>
                  </a:xfrm>
                  <a:custGeom>
                    <a:rect b="b" l="l" r="r" t="t"/>
                    <a:pathLst>
                      <a:path extrusionOk="0" h="4180" w="6087">
                        <a:moveTo>
                          <a:pt x="1613" y="0"/>
                        </a:moveTo>
                        <a:cubicBezTo>
                          <a:pt x="735" y="0"/>
                          <a:pt x="24" y="472"/>
                          <a:pt x="11" y="1720"/>
                        </a:cubicBezTo>
                        <a:cubicBezTo>
                          <a:pt x="1" y="2718"/>
                          <a:pt x="349" y="3669"/>
                          <a:pt x="1453" y="4060"/>
                        </a:cubicBezTo>
                        <a:cubicBezTo>
                          <a:pt x="1686" y="4142"/>
                          <a:pt x="1950" y="4179"/>
                          <a:pt x="2225" y="4179"/>
                        </a:cubicBezTo>
                        <a:cubicBezTo>
                          <a:pt x="3003" y="4179"/>
                          <a:pt x="3869" y="3883"/>
                          <a:pt x="4383" y="3475"/>
                        </a:cubicBezTo>
                        <a:cubicBezTo>
                          <a:pt x="6086" y="2121"/>
                          <a:pt x="3475" y="0"/>
                          <a:pt x="161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3" name="Google Shape;1723;p11"/>
                  <p:cNvSpPr/>
                  <p:nvPr/>
                </p:nvSpPr>
                <p:spPr>
                  <a:xfrm>
                    <a:off x="1449275" y="1077775"/>
                    <a:ext cx="118350" cy="95200"/>
                  </a:xfrm>
                  <a:custGeom>
                    <a:rect b="b" l="l" r="r" t="t"/>
                    <a:pathLst>
                      <a:path extrusionOk="0" h="3808" w="4734">
                        <a:moveTo>
                          <a:pt x="2810" y="1"/>
                        </a:moveTo>
                        <a:cubicBezTo>
                          <a:pt x="1969" y="1"/>
                          <a:pt x="1068" y="431"/>
                          <a:pt x="679" y="1044"/>
                        </a:cubicBezTo>
                        <a:cubicBezTo>
                          <a:pt x="111" y="1936"/>
                          <a:pt x="0" y="3474"/>
                          <a:pt x="1360" y="3747"/>
                        </a:cubicBezTo>
                        <a:cubicBezTo>
                          <a:pt x="1561" y="3787"/>
                          <a:pt x="1766" y="3807"/>
                          <a:pt x="1970" y="3807"/>
                        </a:cubicBezTo>
                        <a:cubicBezTo>
                          <a:pt x="2708" y="3807"/>
                          <a:pt x="3435" y="3545"/>
                          <a:pt x="3916" y="3036"/>
                        </a:cubicBezTo>
                        <a:cubicBezTo>
                          <a:pt x="4438" y="2483"/>
                          <a:pt x="4733" y="1386"/>
                          <a:pt x="4285" y="711"/>
                        </a:cubicBezTo>
                        <a:cubicBezTo>
                          <a:pt x="3951" y="210"/>
                          <a:pt x="3395" y="1"/>
                          <a:pt x="281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4" name="Google Shape;1724;p11"/>
                  <p:cNvSpPr/>
                  <p:nvPr/>
                </p:nvSpPr>
                <p:spPr>
                  <a:xfrm>
                    <a:off x="1575425" y="1104375"/>
                    <a:ext cx="110375" cy="105600"/>
                  </a:xfrm>
                  <a:custGeom>
                    <a:rect b="b" l="l" r="r" t="t"/>
                    <a:pathLst>
                      <a:path extrusionOk="0" h="4224" w="4415">
                        <a:moveTo>
                          <a:pt x="2032" y="1"/>
                        </a:moveTo>
                        <a:cubicBezTo>
                          <a:pt x="798" y="1"/>
                          <a:pt x="0" y="1186"/>
                          <a:pt x="40" y="2304"/>
                        </a:cubicBezTo>
                        <a:cubicBezTo>
                          <a:pt x="56" y="2761"/>
                          <a:pt x="209" y="3212"/>
                          <a:pt x="542" y="3550"/>
                        </a:cubicBezTo>
                        <a:cubicBezTo>
                          <a:pt x="1004" y="4020"/>
                          <a:pt x="1550" y="4224"/>
                          <a:pt x="2083" y="4224"/>
                        </a:cubicBezTo>
                        <a:cubicBezTo>
                          <a:pt x="3284" y="4224"/>
                          <a:pt x="4414" y="3186"/>
                          <a:pt x="4332" y="1828"/>
                        </a:cubicBezTo>
                        <a:cubicBezTo>
                          <a:pt x="4269" y="789"/>
                          <a:pt x="3309" y="138"/>
                          <a:pt x="2267" y="15"/>
                        </a:cubicBezTo>
                        <a:cubicBezTo>
                          <a:pt x="2187" y="5"/>
                          <a:pt x="2109" y="1"/>
                          <a:pt x="2032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5" name="Google Shape;1725;p11"/>
                  <p:cNvSpPr/>
                  <p:nvPr/>
                </p:nvSpPr>
                <p:spPr>
                  <a:xfrm>
                    <a:off x="1470225" y="1195950"/>
                    <a:ext cx="120600" cy="89575"/>
                  </a:xfrm>
                  <a:custGeom>
                    <a:rect b="b" l="l" r="r" t="t"/>
                    <a:pathLst>
                      <a:path extrusionOk="0" h="3583" w="4824">
                        <a:moveTo>
                          <a:pt x="1926" y="1"/>
                        </a:moveTo>
                        <a:cubicBezTo>
                          <a:pt x="0" y="1"/>
                          <a:pt x="378" y="3583"/>
                          <a:pt x="2485" y="3583"/>
                        </a:cubicBezTo>
                        <a:cubicBezTo>
                          <a:pt x="2670" y="3583"/>
                          <a:pt x="2868" y="3555"/>
                          <a:pt x="3078" y="3496"/>
                        </a:cubicBezTo>
                        <a:cubicBezTo>
                          <a:pt x="4823" y="2999"/>
                          <a:pt x="3595" y="263"/>
                          <a:pt x="2231" y="28"/>
                        </a:cubicBezTo>
                        <a:cubicBezTo>
                          <a:pt x="2124" y="10"/>
                          <a:pt x="2022" y="1"/>
                          <a:pt x="192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6" name="Google Shape;1726;p11"/>
                  <p:cNvSpPr/>
                  <p:nvPr/>
                </p:nvSpPr>
                <p:spPr>
                  <a:xfrm>
                    <a:off x="1394525" y="1184675"/>
                    <a:ext cx="89550" cy="73925"/>
                  </a:xfrm>
                  <a:custGeom>
                    <a:rect b="b" l="l" r="r" t="t"/>
                    <a:pathLst>
                      <a:path extrusionOk="0" h="2957" w="3582">
                        <a:moveTo>
                          <a:pt x="1726" y="0"/>
                        </a:moveTo>
                        <a:cubicBezTo>
                          <a:pt x="282" y="0"/>
                          <a:pt x="1" y="2892"/>
                          <a:pt x="1532" y="2956"/>
                        </a:cubicBezTo>
                        <a:cubicBezTo>
                          <a:pt x="1551" y="2956"/>
                          <a:pt x="1571" y="2957"/>
                          <a:pt x="1589" y="2957"/>
                        </a:cubicBezTo>
                        <a:cubicBezTo>
                          <a:pt x="3171" y="2957"/>
                          <a:pt x="3582" y="172"/>
                          <a:pt x="1832" y="5"/>
                        </a:cubicBezTo>
                        <a:cubicBezTo>
                          <a:pt x="1796" y="2"/>
                          <a:pt x="1761" y="0"/>
                          <a:pt x="1726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7" name="Google Shape;1727;p11"/>
                  <p:cNvSpPr/>
                  <p:nvPr/>
                </p:nvSpPr>
                <p:spPr>
                  <a:xfrm>
                    <a:off x="1578900" y="1228225"/>
                    <a:ext cx="90150" cy="70975"/>
                  </a:xfrm>
                  <a:custGeom>
                    <a:rect b="b" l="l" r="r" t="t"/>
                    <a:pathLst>
                      <a:path extrusionOk="0" h="2839" w="3606">
                        <a:moveTo>
                          <a:pt x="1383" y="1"/>
                        </a:moveTo>
                        <a:cubicBezTo>
                          <a:pt x="628" y="1"/>
                          <a:pt x="1" y="615"/>
                          <a:pt x="171" y="1536"/>
                        </a:cubicBezTo>
                        <a:cubicBezTo>
                          <a:pt x="320" y="2339"/>
                          <a:pt x="918" y="2839"/>
                          <a:pt x="1642" y="2839"/>
                        </a:cubicBezTo>
                        <a:cubicBezTo>
                          <a:pt x="1910" y="2839"/>
                          <a:pt x="2195" y="2770"/>
                          <a:pt x="2481" y="2623"/>
                        </a:cubicBezTo>
                        <a:cubicBezTo>
                          <a:pt x="3606" y="2048"/>
                          <a:pt x="3071" y="823"/>
                          <a:pt x="2254" y="278"/>
                        </a:cubicBezTo>
                        <a:cubicBezTo>
                          <a:pt x="1969" y="88"/>
                          <a:pt x="1667" y="1"/>
                          <a:pt x="13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" name="Google Shape;1728;p11"/>
                  <p:cNvSpPr/>
                  <p:nvPr/>
                </p:nvSpPr>
                <p:spPr>
                  <a:xfrm>
                    <a:off x="1849308" y="1086655"/>
                    <a:ext cx="78800" cy="49125"/>
                  </a:xfrm>
                  <a:custGeom>
                    <a:rect b="b" l="l" r="r" t="t"/>
                    <a:pathLst>
                      <a:path extrusionOk="0" h="1965" w="3152">
                        <a:moveTo>
                          <a:pt x="1234" y="1"/>
                        </a:moveTo>
                        <a:cubicBezTo>
                          <a:pt x="834" y="1"/>
                          <a:pt x="485" y="139"/>
                          <a:pt x="345" y="487"/>
                        </a:cubicBezTo>
                        <a:cubicBezTo>
                          <a:pt x="0" y="1342"/>
                          <a:pt x="1220" y="1965"/>
                          <a:pt x="2102" y="1965"/>
                        </a:cubicBezTo>
                        <a:cubicBezTo>
                          <a:pt x="2284" y="1965"/>
                          <a:pt x="2452" y="1938"/>
                          <a:pt x="2589" y="1882"/>
                        </a:cubicBezTo>
                        <a:cubicBezTo>
                          <a:pt x="3096" y="1675"/>
                          <a:pt x="3151" y="1224"/>
                          <a:pt x="2925" y="802"/>
                        </a:cubicBezTo>
                        <a:cubicBezTo>
                          <a:pt x="2695" y="378"/>
                          <a:pt x="1894" y="1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729" name="Google Shape;1729;p11"/>
            <p:cNvGrpSpPr/>
            <p:nvPr/>
          </p:nvGrpSpPr>
          <p:grpSpPr>
            <a:xfrm flipH="1">
              <a:off x="1956274" y="-713053"/>
              <a:ext cx="714651" cy="905420"/>
              <a:chOff x="1120111" y="1511859"/>
              <a:chExt cx="714651" cy="905420"/>
            </a:xfrm>
          </p:grpSpPr>
          <p:sp>
            <p:nvSpPr>
              <p:cNvPr id="1730" name="Google Shape;1730;p11"/>
              <p:cNvSpPr/>
              <p:nvPr/>
            </p:nvSpPr>
            <p:spPr>
              <a:xfrm>
                <a:off x="1476194" y="1517506"/>
                <a:ext cx="358569" cy="899773"/>
              </a:xfrm>
              <a:custGeom>
                <a:rect b="b" l="l" r="r" t="t"/>
                <a:pathLst>
                  <a:path extrusionOk="0" h="7967" w="3175">
                    <a:moveTo>
                      <a:pt x="978" y="0"/>
                    </a:moveTo>
                    <a:cubicBezTo>
                      <a:pt x="968" y="7"/>
                      <a:pt x="961" y="14"/>
                      <a:pt x="951" y="20"/>
                    </a:cubicBezTo>
                    <a:cubicBezTo>
                      <a:pt x="928" y="40"/>
                      <a:pt x="898" y="53"/>
                      <a:pt x="871" y="67"/>
                    </a:cubicBezTo>
                    <a:lnTo>
                      <a:pt x="921" y="113"/>
                    </a:lnTo>
                    <a:cubicBezTo>
                      <a:pt x="1111" y="293"/>
                      <a:pt x="1287" y="479"/>
                      <a:pt x="1480" y="645"/>
                    </a:cubicBezTo>
                    <a:cubicBezTo>
                      <a:pt x="1603" y="751"/>
                      <a:pt x="1729" y="868"/>
                      <a:pt x="1852" y="984"/>
                    </a:cubicBezTo>
                    <a:cubicBezTo>
                      <a:pt x="2041" y="1163"/>
                      <a:pt x="2224" y="1353"/>
                      <a:pt x="2403" y="1536"/>
                    </a:cubicBezTo>
                    <a:cubicBezTo>
                      <a:pt x="2463" y="1595"/>
                      <a:pt x="2530" y="1669"/>
                      <a:pt x="2596" y="1752"/>
                    </a:cubicBezTo>
                    <a:cubicBezTo>
                      <a:pt x="2699" y="1875"/>
                      <a:pt x="2786" y="2014"/>
                      <a:pt x="2845" y="2164"/>
                    </a:cubicBezTo>
                    <a:cubicBezTo>
                      <a:pt x="2869" y="2227"/>
                      <a:pt x="2882" y="2297"/>
                      <a:pt x="2885" y="2366"/>
                    </a:cubicBezTo>
                    <a:cubicBezTo>
                      <a:pt x="2885" y="2393"/>
                      <a:pt x="2882" y="2423"/>
                      <a:pt x="2875" y="2453"/>
                    </a:cubicBezTo>
                    <a:cubicBezTo>
                      <a:pt x="2872" y="2463"/>
                      <a:pt x="2869" y="2473"/>
                      <a:pt x="2865" y="2483"/>
                    </a:cubicBezTo>
                    <a:cubicBezTo>
                      <a:pt x="2865" y="2493"/>
                      <a:pt x="2862" y="2503"/>
                      <a:pt x="2859" y="2513"/>
                    </a:cubicBezTo>
                    <a:cubicBezTo>
                      <a:pt x="2646" y="3197"/>
                      <a:pt x="2224" y="3815"/>
                      <a:pt x="1942" y="4480"/>
                    </a:cubicBezTo>
                    <a:cubicBezTo>
                      <a:pt x="1749" y="4925"/>
                      <a:pt x="1490" y="5304"/>
                      <a:pt x="1323" y="5766"/>
                    </a:cubicBezTo>
                    <a:cubicBezTo>
                      <a:pt x="1257" y="5952"/>
                      <a:pt x="1217" y="6178"/>
                      <a:pt x="1114" y="6348"/>
                    </a:cubicBezTo>
                    <a:cubicBezTo>
                      <a:pt x="1034" y="6481"/>
                      <a:pt x="891" y="6567"/>
                      <a:pt x="788" y="6677"/>
                    </a:cubicBezTo>
                    <a:cubicBezTo>
                      <a:pt x="665" y="6813"/>
                      <a:pt x="137" y="7384"/>
                      <a:pt x="1" y="7810"/>
                    </a:cubicBezTo>
                    <a:cubicBezTo>
                      <a:pt x="74" y="7856"/>
                      <a:pt x="144" y="7910"/>
                      <a:pt x="207" y="7966"/>
                    </a:cubicBezTo>
                    <a:cubicBezTo>
                      <a:pt x="280" y="7541"/>
                      <a:pt x="888" y="6876"/>
                      <a:pt x="1021" y="6730"/>
                    </a:cubicBezTo>
                    <a:cubicBezTo>
                      <a:pt x="1124" y="6620"/>
                      <a:pt x="1267" y="6534"/>
                      <a:pt x="1350" y="6401"/>
                    </a:cubicBezTo>
                    <a:cubicBezTo>
                      <a:pt x="1453" y="6231"/>
                      <a:pt x="1490" y="6005"/>
                      <a:pt x="1556" y="5819"/>
                    </a:cubicBezTo>
                    <a:cubicBezTo>
                      <a:pt x="1726" y="5354"/>
                      <a:pt x="1985" y="4975"/>
                      <a:pt x="2174" y="4533"/>
                    </a:cubicBezTo>
                    <a:cubicBezTo>
                      <a:pt x="2460" y="3869"/>
                      <a:pt x="2882" y="3250"/>
                      <a:pt x="3091" y="2566"/>
                    </a:cubicBezTo>
                    <a:cubicBezTo>
                      <a:pt x="3095" y="2556"/>
                      <a:pt x="3098" y="2546"/>
                      <a:pt x="3101" y="2536"/>
                    </a:cubicBezTo>
                    <a:cubicBezTo>
                      <a:pt x="3105" y="2526"/>
                      <a:pt x="3108" y="2516"/>
                      <a:pt x="3108" y="2506"/>
                    </a:cubicBezTo>
                    <a:cubicBezTo>
                      <a:pt x="3174" y="2187"/>
                      <a:pt x="2852" y="1808"/>
                      <a:pt x="2636" y="1589"/>
                    </a:cubicBezTo>
                    <a:cubicBezTo>
                      <a:pt x="2340" y="1283"/>
                      <a:pt x="2028" y="971"/>
                      <a:pt x="1712" y="695"/>
                    </a:cubicBezTo>
                    <a:cubicBezTo>
                      <a:pt x="1480" y="495"/>
                      <a:pt x="1274" y="269"/>
                      <a:pt x="1041" y="60"/>
                    </a:cubicBezTo>
                    <a:cubicBezTo>
                      <a:pt x="1024" y="47"/>
                      <a:pt x="1008" y="30"/>
                      <a:pt x="991" y="14"/>
                    </a:cubicBez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74B1">
                  <a:alpha val="18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11"/>
              <p:cNvSpPr/>
              <p:nvPr/>
            </p:nvSpPr>
            <p:spPr>
              <a:xfrm>
                <a:off x="1120111" y="1511859"/>
                <a:ext cx="688339" cy="899773"/>
              </a:xfrm>
              <a:custGeom>
                <a:rect b="b" l="l" r="r" t="t"/>
                <a:pathLst>
                  <a:path extrusionOk="0" h="7967" w="6095">
                    <a:moveTo>
                      <a:pt x="3898" y="0"/>
                    </a:moveTo>
                    <a:cubicBezTo>
                      <a:pt x="3892" y="7"/>
                      <a:pt x="3885" y="14"/>
                      <a:pt x="3875" y="20"/>
                    </a:cubicBezTo>
                    <a:cubicBezTo>
                      <a:pt x="3762" y="100"/>
                      <a:pt x="3566" y="133"/>
                      <a:pt x="3436" y="207"/>
                    </a:cubicBezTo>
                    <a:cubicBezTo>
                      <a:pt x="3137" y="373"/>
                      <a:pt x="2924" y="831"/>
                      <a:pt x="2705" y="1094"/>
                    </a:cubicBezTo>
                    <a:cubicBezTo>
                      <a:pt x="2449" y="1400"/>
                      <a:pt x="2197" y="1692"/>
                      <a:pt x="1928" y="1978"/>
                    </a:cubicBezTo>
                    <a:lnTo>
                      <a:pt x="1921" y="1981"/>
                    </a:lnTo>
                    <a:cubicBezTo>
                      <a:pt x="1652" y="2270"/>
                      <a:pt x="1406" y="2466"/>
                      <a:pt x="1236" y="2842"/>
                    </a:cubicBezTo>
                    <a:cubicBezTo>
                      <a:pt x="1077" y="3187"/>
                      <a:pt x="941" y="3560"/>
                      <a:pt x="761" y="3895"/>
                    </a:cubicBezTo>
                    <a:cubicBezTo>
                      <a:pt x="635" y="4138"/>
                      <a:pt x="465" y="4374"/>
                      <a:pt x="342" y="4623"/>
                    </a:cubicBezTo>
                    <a:cubicBezTo>
                      <a:pt x="236" y="4839"/>
                      <a:pt x="146" y="5065"/>
                      <a:pt x="70" y="5294"/>
                    </a:cubicBezTo>
                    <a:cubicBezTo>
                      <a:pt x="37" y="5391"/>
                      <a:pt x="17" y="5487"/>
                      <a:pt x="7" y="5587"/>
                    </a:cubicBezTo>
                    <a:cubicBezTo>
                      <a:pt x="3" y="5613"/>
                      <a:pt x="0" y="5640"/>
                      <a:pt x="0" y="5663"/>
                    </a:cubicBezTo>
                    <a:cubicBezTo>
                      <a:pt x="150" y="5780"/>
                      <a:pt x="302" y="5902"/>
                      <a:pt x="449" y="6025"/>
                    </a:cubicBezTo>
                    <a:cubicBezTo>
                      <a:pt x="462" y="6039"/>
                      <a:pt x="485" y="6055"/>
                      <a:pt x="512" y="6075"/>
                    </a:cubicBezTo>
                    <a:cubicBezTo>
                      <a:pt x="565" y="6009"/>
                      <a:pt x="641" y="5949"/>
                      <a:pt x="678" y="5896"/>
                    </a:cubicBezTo>
                    <a:cubicBezTo>
                      <a:pt x="758" y="5770"/>
                      <a:pt x="841" y="5633"/>
                      <a:pt x="914" y="5517"/>
                    </a:cubicBezTo>
                    <a:cubicBezTo>
                      <a:pt x="1050" y="5294"/>
                      <a:pt x="1140" y="5028"/>
                      <a:pt x="1200" y="4786"/>
                    </a:cubicBezTo>
                    <a:cubicBezTo>
                      <a:pt x="1206" y="4759"/>
                      <a:pt x="1220" y="4713"/>
                      <a:pt x="1236" y="4660"/>
                    </a:cubicBezTo>
                    <a:cubicBezTo>
                      <a:pt x="1236" y="4656"/>
                      <a:pt x="1236" y="4653"/>
                      <a:pt x="1236" y="4653"/>
                    </a:cubicBezTo>
                    <a:cubicBezTo>
                      <a:pt x="1293" y="4803"/>
                      <a:pt x="1359" y="4949"/>
                      <a:pt x="1439" y="5092"/>
                    </a:cubicBezTo>
                    <a:cubicBezTo>
                      <a:pt x="1595" y="5374"/>
                      <a:pt x="1755" y="5457"/>
                      <a:pt x="2041" y="5580"/>
                    </a:cubicBezTo>
                    <a:cubicBezTo>
                      <a:pt x="2296" y="5686"/>
                      <a:pt x="2562" y="5763"/>
                      <a:pt x="2835" y="5803"/>
                    </a:cubicBezTo>
                    <a:cubicBezTo>
                      <a:pt x="2878" y="5809"/>
                      <a:pt x="2954" y="5833"/>
                      <a:pt x="3031" y="5846"/>
                    </a:cubicBezTo>
                    <a:lnTo>
                      <a:pt x="3051" y="5846"/>
                    </a:lnTo>
                    <a:cubicBezTo>
                      <a:pt x="3044" y="5856"/>
                      <a:pt x="3041" y="5866"/>
                      <a:pt x="3034" y="5876"/>
                    </a:cubicBezTo>
                    <a:cubicBezTo>
                      <a:pt x="2888" y="6162"/>
                      <a:pt x="2825" y="6577"/>
                      <a:pt x="2762" y="6873"/>
                    </a:cubicBezTo>
                    <a:cubicBezTo>
                      <a:pt x="2722" y="7062"/>
                      <a:pt x="2649" y="7248"/>
                      <a:pt x="2582" y="7438"/>
                    </a:cubicBezTo>
                    <a:cubicBezTo>
                      <a:pt x="2562" y="7498"/>
                      <a:pt x="2549" y="7557"/>
                      <a:pt x="2539" y="7617"/>
                    </a:cubicBezTo>
                    <a:lnTo>
                      <a:pt x="2569" y="7627"/>
                    </a:lnTo>
                    <a:cubicBezTo>
                      <a:pt x="2775" y="7704"/>
                      <a:pt x="2964" y="7817"/>
                      <a:pt x="3131" y="7966"/>
                    </a:cubicBezTo>
                    <a:cubicBezTo>
                      <a:pt x="3200" y="7538"/>
                      <a:pt x="3808" y="6873"/>
                      <a:pt x="3941" y="6727"/>
                    </a:cubicBezTo>
                    <a:cubicBezTo>
                      <a:pt x="4044" y="6617"/>
                      <a:pt x="4187" y="6531"/>
                      <a:pt x="4270" y="6398"/>
                    </a:cubicBezTo>
                    <a:cubicBezTo>
                      <a:pt x="4373" y="6228"/>
                      <a:pt x="4410" y="6002"/>
                      <a:pt x="4476" y="5816"/>
                    </a:cubicBezTo>
                    <a:cubicBezTo>
                      <a:pt x="4646" y="5351"/>
                      <a:pt x="4905" y="4975"/>
                      <a:pt x="5095" y="4530"/>
                    </a:cubicBezTo>
                    <a:cubicBezTo>
                      <a:pt x="5380" y="3865"/>
                      <a:pt x="5802" y="3247"/>
                      <a:pt x="6012" y="2563"/>
                    </a:cubicBezTo>
                    <a:cubicBezTo>
                      <a:pt x="6015" y="2553"/>
                      <a:pt x="6018" y="2546"/>
                      <a:pt x="6022" y="2533"/>
                    </a:cubicBezTo>
                    <a:cubicBezTo>
                      <a:pt x="6025" y="2523"/>
                      <a:pt x="6028" y="2513"/>
                      <a:pt x="6028" y="2503"/>
                    </a:cubicBezTo>
                    <a:cubicBezTo>
                      <a:pt x="6095" y="2184"/>
                      <a:pt x="5772" y="1805"/>
                      <a:pt x="5556" y="1589"/>
                    </a:cubicBezTo>
                    <a:cubicBezTo>
                      <a:pt x="5264" y="1283"/>
                      <a:pt x="4952" y="971"/>
                      <a:pt x="4636" y="695"/>
                    </a:cubicBezTo>
                    <a:cubicBezTo>
                      <a:pt x="4403" y="496"/>
                      <a:pt x="4197" y="270"/>
                      <a:pt x="3961" y="60"/>
                    </a:cubicBezTo>
                    <a:cubicBezTo>
                      <a:pt x="3948" y="47"/>
                      <a:pt x="3931" y="30"/>
                      <a:pt x="3915" y="14"/>
                    </a:cubicBezTo>
                    <a:lnTo>
                      <a:pt x="3898" y="0"/>
                    </a:ln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11"/>
              <p:cNvSpPr/>
              <p:nvPr/>
            </p:nvSpPr>
            <p:spPr>
              <a:xfrm>
                <a:off x="1120788" y="1513779"/>
                <a:ext cx="436946" cy="629062"/>
              </a:xfrm>
              <a:custGeom>
                <a:rect b="b" l="l" r="r" t="t"/>
                <a:pathLst>
                  <a:path extrusionOk="0" h="5570" w="3869">
                    <a:moveTo>
                      <a:pt x="3869" y="0"/>
                    </a:moveTo>
                    <a:cubicBezTo>
                      <a:pt x="3756" y="83"/>
                      <a:pt x="3560" y="113"/>
                      <a:pt x="3430" y="186"/>
                    </a:cubicBezTo>
                    <a:cubicBezTo>
                      <a:pt x="3134" y="352"/>
                      <a:pt x="2922" y="811"/>
                      <a:pt x="2699" y="1077"/>
                    </a:cubicBezTo>
                    <a:cubicBezTo>
                      <a:pt x="2443" y="1383"/>
                      <a:pt x="2191" y="1675"/>
                      <a:pt x="1918" y="1964"/>
                    </a:cubicBezTo>
                    <a:cubicBezTo>
                      <a:pt x="1642" y="2250"/>
                      <a:pt x="1400" y="2449"/>
                      <a:pt x="1230" y="2821"/>
                    </a:cubicBezTo>
                    <a:cubicBezTo>
                      <a:pt x="1074" y="3170"/>
                      <a:pt x="935" y="3539"/>
                      <a:pt x="758" y="3875"/>
                    </a:cubicBezTo>
                    <a:cubicBezTo>
                      <a:pt x="629" y="4121"/>
                      <a:pt x="463" y="4353"/>
                      <a:pt x="336" y="4603"/>
                    </a:cubicBezTo>
                    <a:cubicBezTo>
                      <a:pt x="230" y="4819"/>
                      <a:pt x="140" y="5045"/>
                      <a:pt x="64" y="5274"/>
                    </a:cubicBezTo>
                    <a:cubicBezTo>
                      <a:pt x="31" y="5370"/>
                      <a:pt x="11" y="5467"/>
                      <a:pt x="1" y="5570"/>
                    </a:cubicBezTo>
                    <a:cubicBezTo>
                      <a:pt x="64" y="5547"/>
                      <a:pt x="120" y="5517"/>
                      <a:pt x="174" y="5483"/>
                    </a:cubicBezTo>
                    <a:cubicBezTo>
                      <a:pt x="293" y="5400"/>
                      <a:pt x="390" y="5267"/>
                      <a:pt x="473" y="5151"/>
                    </a:cubicBezTo>
                    <a:cubicBezTo>
                      <a:pt x="685" y="4852"/>
                      <a:pt x="825" y="4473"/>
                      <a:pt x="968" y="4137"/>
                    </a:cubicBezTo>
                    <a:cubicBezTo>
                      <a:pt x="1161" y="3689"/>
                      <a:pt x="1383" y="3250"/>
                      <a:pt x="1586" y="2808"/>
                    </a:cubicBezTo>
                    <a:cubicBezTo>
                      <a:pt x="1666" y="2625"/>
                      <a:pt x="1735" y="2476"/>
                      <a:pt x="1885" y="2336"/>
                    </a:cubicBezTo>
                    <a:cubicBezTo>
                      <a:pt x="2038" y="2193"/>
                      <a:pt x="2224" y="2107"/>
                      <a:pt x="2380" y="1971"/>
                    </a:cubicBezTo>
                    <a:cubicBezTo>
                      <a:pt x="2659" y="1728"/>
                      <a:pt x="2802" y="1409"/>
                      <a:pt x="3008" y="1107"/>
                    </a:cubicBezTo>
                    <a:cubicBezTo>
                      <a:pt x="3188" y="844"/>
                      <a:pt x="3410" y="582"/>
                      <a:pt x="3616" y="336"/>
                    </a:cubicBezTo>
                    <a:cubicBezTo>
                      <a:pt x="3709" y="229"/>
                      <a:pt x="3792" y="120"/>
                      <a:pt x="386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11"/>
              <p:cNvSpPr/>
              <p:nvPr/>
            </p:nvSpPr>
            <p:spPr>
              <a:xfrm>
                <a:off x="1556151" y="1513327"/>
                <a:ext cx="252297" cy="281214"/>
              </a:xfrm>
              <a:custGeom>
                <a:rect b="b" l="l" r="r" t="t"/>
                <a:pathLst>
                  <a:path extrusionOk="0" h="2490" w="2234">
                    <a:moveTo>
                      <a:pt x="57" y="1"/>
                    </a:moveTo>
                    <a:cubicBezTo>
                      <a:pt x="44" y="240"/>
                      <a:pt x="1" y="479"/>
                      <a:pt x="14" y="722"/>
                    </a:cubicBezTo>
                    <a:cubicBezTo>
                      <a:pt x="34" y="1068"/>
                      <a:pt x="313" y="1333"/>
                      <a:pt x="526" y="1589"/>
                    </a:cubicBezTo>
                    <a:cubicBezTo>
                      <a:pt x="708" y="1809"/>
                      <a:pt x="944" y="2091"/>
                      <a:pt x="1187" y="2234"/>
                    </a:cubicBezTo>
                    <a:cubicBezTo>
                      <a:pt x="1413" y="2367"/>
                      <a:pt x="1755" y="2413"/>
                      <a:pt x="2018" y="2463"/>
                    </a:cubicBezTo>
                    <a:cubicBezTo>
                      <a:pt x="2054" y="2470"/>
                      <a:pt x="2111" y="2483"/>
                      <a:pt x="2167" y="2490"/>
                    </a:cubicBezTo>
                    <a:cubicBezTo>
                      <a:pt x="2234" y="2171"/>
                      <a:pt x="1911" y="1792"/>
                      <a:pt x="1699" y="1573"/>
                    </a:cubicBezTo>
                    <a:cubicBezTo>
                      <a:pt x="1406" y="1267"/>
                      <a:pt x="1094" y="955"/>
                      <a:pt x="778" y="682"/>
                    </a:cubicBezTo>
                    <a:cubicBezTo>
                      <a:pt x="546" y="479"/>
                      <a:pt x="340" y="257"/>
                      <a:pt x="104" y="44"/>
                    </a:cubicBezTo>
                    <a:cubicBezTo>
                      <a:pt x="90" y="31"/>
                      <a:pt x="74" y="14"/>
                      <a:pt x="5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11"/>
              <p:cNvSpPr/>
              <p:nvPr/>
            </p:nvSpPr>
            <p:spPr>
              <a:xfrm>
                <a:off x="1317069" y="1908155"/>
                <a:ext cx="82330" cy="166470"/>
              </a:xfrm>
              <a:custGeom>
                <a:rect b="b" l="l" r="r" t="t"/>
                <a:pathLst>
                  <a:path extrusionOk="0" h="1474" w="729">
                    <a:moveTo>
                      <a:pt x="18" y="1"/>
                    </a:moveTo>
                    <a:cubicBezTo>
                      <a:pt x="18" y="1"/>
                      <a:pt x="18" y="1"/>
                      <a:pt x="17" y="1"/>
                    </a:cubicBezTo>
                    <a:cubicBezTo>
                      <a:pt x="1" y="7"/>
                      <a:pt x="14" y="97"/>
                      <a:pt x="54" y="240"/>
                    </a:cubicBezTo>
                    <a:cubicBezTo>
                      <a:pt x="84" y="386"/>
                      <a:pt x="164" y="576"/>
                      <a:pt x="257" y="785"/>
                    </a:cubicBezTo>
                    <a:cubicBezTo>
                      <a:pt x="454" y="1177"/>
                      <a:pt x="655" y="1474"/>
                      <a:pt x="696" y="1474"/>
                    </a:cubicBezTo>
                    <a:cubicBezTo>
                      <a:pt x="697" y="1474"/>
                      <a:pt x="698" y="1473"/>
                      <a:pt x="699" y="1473"/>
                    </a:cubicBezTo>
                    <a:cubicBezTo>
                      <a:pt x="729" y="1456"/>
                      <a:pt x="572" y="1124"/>
                      <a:pt x="373" y="729"/>
                    </a:cubicBezTo>
                    <a:cubicBezTo>
                      <a:pt x="283" y="526"/>
                      <a:pt x="190" y="346"/>
                      <a:pt x="137" y="210"/>
                    </a:cubicBezTo>
                    <a:cubicBezTo>
                      <a:pt x="78" y="80"/>
                      <a:pt x="36" y="1"/>
                      <a:pt x="18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11"/>
              <p:cNvSpPr/>
              <p:nvPr/>
            </p:nvSpPr>
            <p:spPr>
              <a:xfrm>
                <a:off x="1379409" y="1831584"/>
                <a:ext cx="159238" cy="340619"/>
              </a:xfrm>
              <a:custGeom>
                <a:rect b="b" l="l" r="r" t="t"/>
                <a:pathLst>
                  <a:path extrusionOk="0" h="3016" w="1410">
                    <a:moveTo>
                      <a:pt x="19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0" y="11"/>
                      <a:pt x="77" y="180"/>
                      <a:pt x="173" y="463"/>
                    </a:cubicBezTo>
                    <a:cubicBezTo>
                      <a:pt x="220" y="606"/>
                      <a:pt x="273" y="775"/>
                      <a:pt x="339" y="965"/>
                    </a:cubicBezTo>
                    <a:cubicBezTo>
                      <a:pt x="373" y="1058"/>
                      <a:pt x="409" y="1157"/>
                      <a:pt x="452" y="1257"/>
                    </a:cubicBezTo>
                    <a:lnTo>
                      <a:pt x="522" y="1410"/>
                    </a:lnTo>
                    <a:lnTo>
                      <a:pt x="605" y="1563"/>
                    </a:lnTo>
                    <a:cubicBezTo>
                      <a:pt x="658" y="1656"/>
                      <a:pt x="705" y="1756"/>
                      <a:pt x="745" y="1855"/>
                    </a:cubicBezTo>
                    <a:cubicBezTo>
                      <a:pt x="788" y="1952"/>
                      <a:pt x="818" y="2051"/>
                      <a:pt x="854" y="2144"/>
                    </a:cubicBezTo>
                    <a:cubicBezTo>
                      <a:pt x="864" y="2168"/>
                      <a:pt x="874" y="2191"/>
                      <a:pt x="881" y="2214"/>
                    </a:cubicBezTo>
                    <a:lnTo>
                      <a:pt x="894" y="2247"/>
                    </a:lnTo>
                    <a:cubicBezTo>
                      <a:pt x="898" y="2254"/>
                      <a:pt x="898" y="2261"/>
                      <a:pt x="904" y="2271"/>
                    </a:cubicBezTo>
                    <a:lnTo>
                      <a:pt x="914" y="2287"/>
                    </a:lnTo>
                    <a:cubicBezTo>
                      <a:pt x="938" y="2327"/>
                      <a:pt x="961" y="2367"/>
                      <a:pt x="984" y="2407"/>
                    </a:cubicBezTo>
                    <a:cubicBezTo>
                      <a:pt x="1027" y="2483"/>
                      <a:pt x="1077" y="2550"/>
                      <a:pt x="1117" y="2613"/>
                    </a:cubicBezTo>
                    <a:cubicBezTo>
                      <a:pt x="1285" y="2860"/>
                      <a:pt x="1378" y="3015"/>
                      <a:pt x="1396" y="3015"/>
                    </a:cubicBezTo>
                    <a:cubicBezTo>
                      <a:pt x="1396" y="3015"/>
                      <a:pt x="1396" y="3015"/>
                      <a:pt x="1396" y="3015"/>
                    </a:cubicBezTo>
                    <a:cubicBezTo>
                      <a:pt x="1409" y="3008"/>
                      <a:pt x="1346" y="2829"/>
                      <a:pt x="1193" y="2566"/>
                    </a:cubicBezTo>
                    <a:cubicBezTo>
                      <a:pt x="1160" y="2500"/>
                      <a:pt x="1114" y="2430"/>
                      <a:pt x="1077" y="2354"/>
                    </a:cubicBezTo>
                    <a:cubicBezTo>
                      <a:pt x="1054" y="2314"/>
                      <a:pt x="1034" y="2274"/>
                      <a:pt x="1014" y="2234"/>
                    </a:cubicBezTo>
                    <a:lnTo>
                      <a:pt x="1007" y="2221"/>
                    </a:lnTo>
                    <a:lnTo>
                      <a:pt x="1001" y="2207"/>
                    </a:lnTo>
                    <a:lnTo>
                      <a:pt x="991" y="2174"/>
                    </a:lnTo>
                    <a:lnTo>
                      <a:pt x="967" y="2104"/>
                    </a:lnTo>
                    <a:cubicBezTo>
                      <a:pt x="934" y="2011"/>
                      <a:pt x="904" y="1912"/>
                      <a:pt x="861" y="1809"/>
                    </a:cubicBezTo>
                    <a:cubicBezTo>
                      <a:pt x="821" y="1699"/>
                      <a:pt x="771" y="1596"/>
                      <a:pt x="715" y="1496"/>
                    </a:cubicBezTo>
                    <a:cubicBezTo>
                      <a:pt x="612" y="1314"/>
                      <a:pt x="522" y="1121"/>
                      <a:pt x="449" y="925"/>
                    </a:cubicBezTo>
                    <a:cubicBezTo>
                      <a:pt x="379" y="739"/>
                      <a:pt x="316" y="569"/>
                      <a:pt x="256" y="430"/>
                    </a:cubicBezTo>
                    <a:cubicBezTo>
                      <a:pt x="143" y="159"/>
                      <a:pt x="43" y="0"/>
                      <a:pt x="1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11"/>
              <p:cNvSpPr/>
              <p:nvPr/>
            </p:nvSpPr>
            <p:spPr>
              <a:xfrm>
                <a:off x="1427406" y="1777148"/>
                <a:ext cx="133376" cy="274212"/>
              </a:xfrm>
              <a:custGeom>
                <a:rect b="b" l="l" r="r" t="t"/>
                <a:pathLst>
                  <a:path extrusionOk="0" h="2428" w="1181">
                    <a:moveTo>
                      <a:pt x="15" y="1"/>
                    </a:moveTo>
                    <a:cubicBezTo>
                      <a:pt x="15" y="1"/>
                      <a:pt x="14" y="1"/>
                      <a:pt x="14" y="1"/>
                    </a:cubicBezTo>
                    <a:cubicBezTo>
                      <a:pt x="1" y="8"/>
                      <a:pt x="51" y="157"/>
                      <a:pt x="167" y="373"/>
                    </a:cubicBezTo>
                    <a:cubicBezTo>
                      <a:pt x="227" y="483"/>
                      <a:pt x="303" y="609"/>
                      <a:pt x="380" y="749"/>
                    </a:cubicBezTo>
                    <a:cubicBezTo>
                      <a:pt x="419" y="818"/>
                      <a:pt x="459" y="895"/>
                      <a:pt x="496" y="971"/>
                    </a:cubicBezTo>
                    <a:cubicBezTo>
                      <a:pt x="516" y="1011"/>
                      <a:pt x="532" y="1051"/>
                      <a:pt x="549" y="1094"/>
                    </a:cubicBezTo>
                    <a:lnTo>
                      <a:pt x="576" y="1154"/>
                    </a:lnTo>
                    <a:cubicBezTo>
                      <a:pt x="586" y="1174"/>
                      <a:pt x="599" y="1201"/>
                      <a:pt x="609" y="1224"/>
                    </a:cubicBezTo>
                    <a:cubicBezTo>
                      <a:pt x="655" y="1307"/>
                      <a:pt x="712" y="1383"/>
                      <a:pt x="778" y="1457"/>
                    </a:cubicBezTo>
                    <a:cubicBezTo>
                      <a:pt x="835" y="1513"/>
                      <a:pt x="878" y="1580"/>
                      <a:pt x="915" y="1649"/>
                    </a:cubicBezTo>
                    <a:cubicBezTo>
                      <a:pt x="968" y="1779"/>
                      <a:pt x="1004" y="1915"/>
                      <a:pt x="1028" y="2051"/>
                    </a:cubicBezTo>
                    <a:cubicBezTo>
                      <a:pt x="1044" y="2148"/>
                      <a:pt x="1074" y="2244"/>
                      <a:pt x="1111" y="2337"/>
                    </a:cubicBezTo>
                    <a:cubicBezTo>
                      <a:pt x="1138" y="2395"/>
                      <a:pt x="1160" y="2428"/>
                      <a:pt x="1169" y="2428"/>
                    </a:cubicBezTo>
                    <a:cubicBezTo>
                      <a:pt x="1169" y="2428"/>
                      <a:pt x="1170" y="2427"/>
                      <a:pt x="1171" y="2427"/>
                    </a:cubicBezTo>
                    <a:cubicBezTo>
                      <a:pt x="1181" y="2424"/>
                      <a:pt x="1171" y="2387"/>
                      <a:pt x="1157" y="2321"/>
                    </a:cubicBezTo>
                    <a:cubicBezTo>
                      <a:pt x="1144" y="2254"/>
                      <a:pt x="1127" y="2158"/>
                      <a:pt x="1114" y="2038"/>
                    </a:cubicBezTo>
                    <a:cubicBezTo>
                      <a:pt x="1104" y="1889"/>
                      <a:pt x="1071" y="1742"/>
                      <a:pt x="1021" y="1603"/>
                    </a:cubicBezTo>
                    <a:cubicBezTo>
                      <a:pt x="984" y="1520"/>
                      <a:pt x="935" y="1443"/>
                      <a:pt x="875" y="1373"/>
                    </a:cubicBezTo>
                    <a:cubicBezTo>
                      <a:pt x="815" y="1310"/>
                      <a:pt x="765" y="1241"/>
                      <a:pt x="722" y="1164"/>
                    </a:cubicBezTo>
                    <a:cubicBezTo>
                      <a:pt x="712" y="1147"/>
                      <a:pt x="702" y="1131"/>
                      <a:pt x="692" y="1108"/>
                    </a:cubicBezTo>
                    <a:lnTo>
                      <a:pt x="665" y="1041"/>
                    </a:lnTo>
                    <a:cubicBezTo>
                      <a:pt x="645" y="1001"/>
                      <a:pt x="629" y="958"/>
                      <a:pt x="606" y="918"/>
                    </a:cubicBezTo>
                    <a:cubicBezTo>
                      <a:pt x="566" y="835"/>
                      <a:pt x="523" y="762"/>
                      <a:pt x="483" y="692"/>
                    </a:cubicBezTo>
                    <a:cubicBezTo>
                      <a:pt x="396" y="549"/>
                      <a:pt x="313" y="430"/>
                      <a:pt x="247" y="327"/>
                    </a:cubicBezTo>
                    <a:cubicBezTo>
                      <a:pt x="111" y="129"/>
                      <a:pt x="34" y="1"/>
                      <a:pt x="15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11"/>
              <p:cNvSpPr/>
              <p:nvPr/>
            </p:nvSpPr>
            <p:spPr>
              <a:xfrm>
                <a:off x="1496522" y="1698431"/>
                <a:ext cx="144218" cy="338587"/>
              </a:xfrm>
              <a:custGeom>
                <a:rect b="b" l="l" r="r" t="t"/>
                <a:pathLst>
                  <a:path extrusionOk="0" h="2998" w="1277">
                    <a:moveTo>
                      <a:pt x="10" y="0"/>
                    </a:moveTo>
                    <a:cubicBezTo>
                      <a:pt x="0" y="3"/>
                      <a:pt x="0" y="53"/>
                      <a:pt x="40" y="133"/>
                    </a:cubicBezTo>
                    <a:cubicBezTo>
                      <a:pt x="77" y="213"/>
                      <a:pt x="163" y="309"/>
                      <a:pt x="266" y="416"/>
                    </a:cubicBezTo>
                    <a:cubicBezTo>
                      <a:pt x="319" y="469"/>
                      <a:pt x="369" y="528"/>
                      <a:pt x="416" y="595"/>
                    </a:cubicBezTo>
                    <a:cubicBezTo>
                      <a:pt x="459" y="671"/>
                      <a:pt x="492" y="751"/>
                      <a:pt x="519" y="838"/>
                    </a:cubicBezTo>
                    <a:cubicBezTo>
                      <a:pt x="572" y="1017"/>
                      <a:pt x="602" y="1233"/>
                      <a:pt x="652" y="1456"/>
                    </a:cubicBezTo>
                    <a:cubicBezTo>
                      <a:pt x="735" y="1914"/>
                      <a:pt x="911" y="2296"/>
                      <a:pt x="1037" y="2569"/>
                    </a:cubicBezTo>
                    <a:cubicBezTo>
                      <a:pt x="1161" y="2833"/>
                      <a:pt x="1240" y="2998"/>
                      <a:pt x="1259" y="2998"/>
                    </a:cubicBezTo>
                    <a:cubicBezTo>
                      <a:pt x="1259" y="2998"/>
                      <a:pt x="1259" y="2998"/>
                      <a:pt x="1260" y="2998"/>
                    </a:cubicBezTo>
                    <a:cubicBezTo>
                      <a:pt x="1276" y="2994"/>
                      <a:pt x="1220" y="2815"/>
                      <a:pt x="1120" y="2532"/>
                    </a:cubicBezTo>
                    <a:cubicBezTo>
                      <a:pt x="1020" y="2250"/>
                      <a:pt x="858" y="1874"/>
                      <a:pt x="775" y="1432"/>
                    </a:cubicBezTo>
                    <a:cubicBezTo>
                      <a:pt x="725" y="1210"/>
                      <a:pt x="695" y="997"/>
                      <a:pt x="628" y="801"/>
                    </a:cubicBezTo>
                    <a:cubicBezTo>
                      <a:pt x="615" y="754"/>
                      <a:pt x="595" y="708"/>
                      <a:pt x="572" y="661"/>
                    </a:cubicBezTo>
                    <a:cubicBezTo>
                      <a:pt x="555" y="615"/>
                      <a:pt x="529" y="575"/>
                      <a:pt x="502" y="535"/>
                    </a:cubicBezTo>
                    <a:cubicBezTo>
                      <a:pt x="449" y="469"/>
                      <a:pt x="392" y="406"/>
                      <a:pt x="329" y="349"/>
                    </a:cubicBezTo>
                    <a:cubicBezTo>
                      <a:pt x="240" y="276"/>
                      <a:pt x="156" y="196"/>
                      <a:pt x="80" y="106"/>
                    </a:cubicBezTo>
                    <a:cubicBezTo>
                      <a:pt x="33" y="43"/>
                      <a:pt x="17" y="0"/>
                      <a:pt x="1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11"/>
              <p:cNvSpPr/>
              <p:nvPr/>
            </p:nvSpPr>
            <p:spPr>
              <a:xfrm>
                <a:off x="1541131" y="1667260"/>
                <a:ext cx="83120" cy="137445"/>
              </a:xfrm>
              <a:custGeom>
                <a:rect b="b" l="l" r="r" t="t"/>
                <a:pathLst>
                  <a:path extrusionOk="0" h="1217" w="736">
                    <a:moveTo>
                      <a:pt x="21" y="0"/>
                    </a:moveTo>
                    <a:cubicBezTo>
                      <a:pt x="4" y="0"/>
                      <a:pt x="1" y="97"/>
                      <a:pt x="70" y="213"/>
                    </a:cubicBezTo>
                    <a:cubicBezTo>
                      <a:pt x="114" y="276"/>
                      <a:pt x="157" y="339"/>
                      <a:pt x="210" y="396"/>
                    </a:cubicBezTo>
                    <a:cubicBezTo>
                      <a:pt x="267" y="466"/>
                      <a:pt x="316" y="535"/>
                      <a:pt x="363" y="612"/>
                    </a:cubicBezTo>
                    <a:cubicBezTo>
                      <a:pt x="386" y="648"/>
                      <a:pt x="409" y="688"/>
                      <a:pt x="429" y="731"/>
                    </a:cubicBezTo>
                    <a:cubicBezTo>
                      <a:pt x="453" y="771"/>
                      <a:pt x="473" y="808"/>
                      <a:pt x="493" y="844"/>
                    </a:cubicBezTo>
                    <a:cubicBezTo>
                      <a:pt x="529" y="917"/>
                      <a:pt x="566" y="987"/>
                      <a:pt x="596" y="1044"/>
                    </a:cubicBezTo>
                    <a:cubicBezTo>
                      <a:pt x="654" y="1151"/>
                      <a:pt x="700" y="1217"/>
                      <a:pt x="717" y="1217"/>
                    </a:cubicBezTo>
                    <a:cubicBezTo>
                      <a:pt x="718" y="1217"/>
                      <a:pt x="718" y="1217"/>
                      <a:pt x="719" y="1217"/>
                    </a:cubicBezTo>
                    <a:cubicBezTo>
                      <a:pt x="735" y="1210"/>
                      <a:pt x="719" y="1130"/>
                      <a:pt x="679" y="1007"/>
                    </a:cubicBezTo>
                    <a:cubicBezTo>
                      <a:pt x="659" y="947"/>
                      <a:pt x="632" y="874"/>
                      <a:pt x="599" y="795"/>
                    </a:cubicBezTo>
                    <a:cubicBezTo>
                      <a:pt x="582" y="755"/>
                      <a:pt x="562" y="715"/>
                      <a:pt x="539" y="672"/>
                    </a:cubicBezTo>
                    <a:cubicBezTo>
                      <a:pt x="519" y="628"/>
                      <a:pt x="496" y="585"/>
                      <a:pt x="469" y="545"/>
                    </a:cubicBezTo>
                    <a:cubicBezTo>
                      <a:pt x="419" y="462"/>
                      <a:pt x="363" y="386"/>
                      <a:pt x="296" y="319"/>
                    </a:cubicBezTo>
                    <a:cubicBezTo>
                      <a:pt x="237" y="256"/>
                      <a:pt x="183" y="206"/>
                      <a:pt x="144" y="160"/>
                    </a:cubicBezTo>
                    <a:cubicBezTo>
                      <a:pt x="64" y="7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11"/>
              <p:cNvSpPr/>
              <p:nvPr/>
            </p:nvSpPr>
            <p:spPr>
              <a:xfrm>
                <a:off x="1650000" y="1783585"/>
                <a:ext cx="71827" cy="149868"/>
              </a:xfrm>
              <a:custGeom>
                <a:rect b="b" l="l" r="r" t="t"/>
                <a:pathLst>
                  <a:path extrusionOk="0" h="1327" w="636">
                    <a:moveTo>
                      <a:pt x="30" y="0"/>
                    </a:moveTo>
                    <a:cubicBezTo>
                      <a:pt x="14" y="0"/>
                      <a:pt x="0" y="90"/>
                      <a:pt x="47" y="220"/>
                    </a:cubicBezTo>
                    <a:cubicBezTo>
                      <a:pt x="77" y="296"/>
                      <a:pt x="107" y="366"/>
                      <a:pt x="143" y="436"/>
                    </a:cubicBezTo>
                    <a:cubicBezTo>
                      <a:pt x="163" y="476"/>
                      <a:pt x="183" y="512"/>
                      <a:pt x="203" y="555"/>
                    </a:cubicBezTo>
                    <a:lnTo>
                      <a:pt x="260" y="688"/>
                    </a:lnTo>
                    <a:cubicBezTo>
                      <a:pt x="300" y="778"/>
                      <a:pt x="339" y="865"/>
                      <a:pt x="376" y="944"/>
                    </a:cubicBezTo>
                    <a:cubicBezTo>
                      <a:pt x="416" y="1024"/>
                      <a:pt x="456" y="1094"/>
                      <a:pt x="489" y="1154"/>
                    </a:cubicBezTo>
                    <a:cubicBezTo>
                      <a:pt x="552" y="1261"/>
                      <a:pt x="598" y="1327"/>
                      <a:pt x="616" y="1327"/>
                    </a:cubicBezTo>
                    <a:cubicBezTo>
                      <a:pt x="617" y="1327"/>
                      <a:pt x="618" y="1327"/>
                      <a:pt x="619" y="1326"/>
                    </a:cubicBezTo>
                    <a:cubicBezTo>
                      <a:pt x="635" y="1316"/>
                      <a:pt x="612" y="1237"/>
                      <a:pt x="569" y="1114"/>
                    </a:cubicBezTo>
                    <a:cubicBezTo>
                      <a:pt x="545" y="1051"/>
                      <a:pt x="516" y="981"/>
                      <a:pt x="486" y="901"/>
                    </a:cubicBezTo>
                    <a:cubicBezTo>
                      <a:pt x="452" y="818"/>
                      <a:pt x="419" y="732"/>
                      <a:pt x="379" y="639"/>
                    </a:cubicBezTo>
                    <a:cubicBezTo>
                      <a:pt x="356" y="592"/>
                      <a:pt x="339" y="545"/>
                      <a:pt x="316" y="502"/>
                    </a:cubicBezTo>
                    <a:cubicBezTo>
                      <a:pt x="293" y="456"/>
                      <a:pt x="270" y="416"/>
                      <a:pt x="246" y="379"/>
                    </a:cubicBezTo>
                    <a:cubicBezTo>
                      <a:pt x="203" y="303"/>
                      <a:pt x="160" y="240"/>
                      <a:pt x="130" y="183"/>
                    </a:cubicBezTo>
                    <a:cubicBezTo>
                      <a:pt x="67" y="74"/>
                      <a:pt x="47" y="0"/>
                      <a:pt x="3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11"/>
              <p:cNvSpPr/>
              <p:nvPr/>
            </p:nvSpPr>
            <p:spPr>
              <a:xfrm>
                <a:off x="1606068" y="1848072"/>
                <a:ext cx="59065" cy="108420"/>
              </a:xfrm>
              <a:custGeom>
                <a:rect b="b" l="l" r="r" t="t"/>
                <a:pathLst>
                  <a:path extrusionOk="0" h="960" w="523">
                    <a:moveTo>
                      <a:pt x="34" y="0"/>
                    </a:moveTo>
                    <a:cubicBezTo>
                      <a:pt x="33" y="0"/>
                      <a:pt x="32" y="0"/>
                      <a:pt x="31" y="1"/>
                    </a:cubicBezTo>
                    <a:cubicBezTo>
                      <a:pt x="1" y="14"/>
                      <a:pt x="74" y="244"/>
                      <a:pt x="193" y="510"/>
                    </a:cubicBezTo>
                    <a:cubicBezTo>
                      <a:pt x="321" y="765"/>
                      <a:pt x="449" y="959"/>
                      <a:pt x="485" y="959"/>
                    </a:cubicBezTo>
                    <a:cubicBezTo>
                      <a:pt x="487" y="959"/>
                      <a:pt x="488" y="959"/>
                      <a:pt x="489" y="958"/>
                    </a:cubicBezTo>
                    <a:cubicBezTo>
                      <a:pt x="522" y="938"/>
                      <a:pt x="439" y="716"/>
                      <a:pt x="310" y="456"/>
                    </a:cubicBezTo>
                    <a:cubicBezTo>
                      <a:pt x="195" y="201"/>
                      <a:pt x="70" y="0"/>
                      <a:pt x="34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11"/>
              <p:cNvSpPr/>
              <p:nvPr/>
            </p:nvSpPr>
            <p:spPr>
              <a:xfrm>
                <a:off x="1258569" y="2028997"/>
                <a:ext cx="203848" cy="142414"/>
              </a:xfrm>
              <a:custGeom>
                <a:rect b="b" l="l" r="r" t="t"/>
                <a:pathLst>
                  <a:path extrusionOk="0" h="1261" w="1805">
                    <a:moveTo>
                      <a:pt x="0" y="1"/>
                    </a:moveTo>
                    <a:lnTo>
                      <a:pt x="10" y="41"/>
                    </a:lnTo>
                    <a:cubicBezTo>
                      <a:pt x="10" y="54"/>
                      <a:pt x="10" y="64"/>
                      <a:pt x="10" y="74"/>
                    </a:cubicBezTo>
                    <a:cubicBezTo>
                      <a:pt x="10" y="74"/>
                      <a:pt x="10" y="71"/>
                      <a:pt x="14" y="67"/>
                    </a:cubicBezTo>
                    <a:cubicBezTo>
                      <a:pt x="67" y="220"/>
                      <a:pt x="137" y="366"/>
                      <a:pt x="216" y="506"/>
                    </a:cubicBezTo>
                    <a:cubicBezTo>
                      <a:pt x="373" y="788"/>
                      <a:pt x="529" y="872"/>
                      <a:pt x="815" y="998"/>
                    </a:cubicBezTo>
                    <a:cubicBezTo>
                      <a:pt x="1070" y="1104"/>
                      <a:pt x="1336" y="1177"/>
                      <a:pt x="1612" y="1220"/>
                    </a:cubicBezTo>
                    <a:cubicBezTo>
                      <a:pt x="1655" y="1227"/>
                      <a:pt x="1728" y="1247"/>
                      <a:pt x="1805" y="1260"/>
                    </a:cubicBezTo>
                    <a:cubicBezTo>
                      <a:pt x="1722" y="1157"/>
                      <a:pt x="1602" y="1101"/>
                      <a:pt x="1506" y="1008"/>
                    </a:cubicBezTo>
                    <a:cubicBezTo>
                      <a:pt x="1336" y="858"/>
                      <a:pt x="1183" y="798"/>
                      <a:pt x="967" y="735"/>
                    </a:cubicBezTo>
                    <a:cubicBezTo>
                      <a:pt x="768" y="672"/>
                      <a:pt x="648" y="536"/>
                      <a:pt x="479" y="420"/>
                    </a:cubicBezTo>
                    <a:cubicBezTo>
                      <a:pt x="306" y="303"/>
                      <a:pt x="93" y="187"/>
                      <a:pt x="0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42" name="Google Shape;1742;p11"/>
          <p:cNvSpPr txBox="1"/>
          <p:nvPr>
            <p:ph hasCustomPrompt="1" type="title"/>
          </p:nvPr>
        </p:nvSpPr>
        <p:spPr>
          <a:xfrm>
            <a:off x="2214525" y="2779288"/>
            <a:ext cx="4714800" cy="12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43" name="Google Shape;1743;p11"/>
          <p:cNvSpPr txBox="1"/>
          <p:nvPr>
            <p:ph idx="1" type="subTitle"/>
          </p:nvPr>
        </p:nvSpPr>
        <p:spPr>
          <a:xfrm>
            <a:off x="1561650" y="3996975"/>
            <a:ext cx="6020700" cy="4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745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13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7" name="Google Shape;1747;p13"/>
          <p:cNvGrpSpPr/>
          <p:nvPr/>
        </p:nvGrpSpPr>
        <p:grpSpPr>
          <a:xfrm>
            <a:off x="134852" y="72016"/>
            <a:ext cx="8828627" cy="4884114"/>
            <a:chOff x="-1047976" y="2660677"/>
            <a:chExt cx="3507460" cy="1940373"/>
          </a:xfrm>
        </p:grpSpPr>
        <p:sp>
          <p:nvSpPr>
            <p:cNvPr id="1748" name="Google Shape;1748;p13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13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13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13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13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13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13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13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13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13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13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13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13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13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13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13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4" name="Google Shape;1764;p13"/>
          <p:cNvSpPr/>
          <p:nvPr/>
        </p:nvSpPr>
        <p:spPr>
          <a:xfrm>
            <a:off x="8649515" y="3238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13"/>
          <p:cNvSpPr/>
          <p:nvPr/>
        </p:nvSpPr>
        <p:spPr>
          <a:xfrm>
            <a:off x="-50550" y="4375875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13"/>
          <p:cNvSpPr/>
          <p:nvPr/>
        </p:nvSpPr>
        <p:spPr>
          <a:xfrm>
            <a:off x="7029784" y="4688460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13"/>
          <p:cNvSpPr/>
          <p:nvPr/>
        </p:nvSpPr>
        <p:spPr>
          <a:xfrm>
            <a:off x="2339581" y="4864321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8" name="Google Shape;1768;p13"/>
          <p:cNvGrpSpPr/>
          <p:nvPr/>
        </p:nvGrpSpPr>
        <p:grpSpPr>
          <a:xfrm>
            <a:off x="52698" y="256951"/>
            <a:ext cx="8821450" cy="3388284"/>
            <a:chOff x="-689281" y="300471"/>
            <a:chExt cx="9689642" cy="3721753"/>
          </a:xfrm>
        </p:grpSpPr>
        <p:sp>
          <p:nvSpPr>
            <p:cNvPr id="1769" name="Google Shape;1769;p13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13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13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13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13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4" name="Google Shape;1774;p13"/>
          <p:cNvSpPr/>
          <p:nvPr/>
        </p:nvSpPr>
        <p:spPr>
          <a:xfrm>
            <a:off x="5974398" y="4864313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13"/>
          <p:cNvSpPr/>
          <p:nvPr/>
        </p:nvSpPr>
        <p:spPr>
          <a:xfrm>
            <a:off x="-1257125" y="3616590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13"/>
          <p:cNvSpPr/>
          <p:nvPr/>
        </p:nvSpPr>
        <p:spPr>
          <a:xfrm>
            <a:off x="5668675" y="3691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13"/>
          <p:cNvSpPr/>
          <p:nvPr/>
        </p:nvSpPr>
        <p:spPr>
          <a:xfrm>
            <a:off x="-36783" y="4343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13"/>
          <p:cNvSpPr txBox="1"/>
          <p:nvPr>
            <p:ph type="title"/>
          </p:nvPr>
        </p:nvSpPr>
        <p:spPr>
          <a:xfrm>
            <a:off x="1571075" y="1204575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79" name="Google Shape;1779;p13"/>
          <p:cNvSpPr txBox="1"/>
          <p:nvPr>
            <p:ph hasCustomPrompt="1" idx="2" type="title"/>
          </p:nvPr>
        </p:nvSpPr>
        <p:spPr>
          <a:xfrm>
            <a:off x="853288" y="1317256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0" name="Google Shape;1780;p13"/>
          <p:cNvSpPr txBox="1"/>
          <p:nvPr>
            <p:ph idx="1" type="subTitle"/>
          </p:nvPr>
        </p:nvSpPr>
        <p:spPr>
          <a:xfrm>
            <a:off x="1571075" y="1502650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1" name="Google Shape;1781;p13"/>
          <p:cNvSpPr txBox="1"/>
          <p:nvPr>
            <p:ph idx="3" type="title"/>
          </p:nvPr>
        </p:nvSpPr>
        <p:spPr>
          <a:xfrm>
            <a:off x="1571075" y="2460138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2" name="Google Shape;1782;p13"/>
          <p:cNvSpPr txBox="1"/>
          <p:nvPr>
            <p:ph hasCustomPrompt="1" idx="4" type="title"/>
          </p:nvPr>
        </p:nvSpPr>
        <p:spPr>
          <a:xfrm>
            <a:off x="853288" y="2583821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3" name="Google Shape;1783;p13"/>
          <p:cNvSpPr txBox="1"/>
          <p:nvPr>
            <p:ph idx="5" type="subTitle"/>
          </p:nvPr>
        </p:nvSpPr>
        <p:spPr>
          <a:xfrm>
            <a:off x="1571075" y="2759675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4" name="Google Shape;1784;p13"/>
          <p:cNvSpPr txBox="1"/>
          <p:nvPr>
            <p:ph idx="6" type="subTitle"/>
          </p:nvPr>
        </p:nvSpPr>
        <p:spPr>
          <a:xfrm>
            <a:off x="5478125" y="1502650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5" name="Google Shape;1785;p13"/>
          <p:cNvSpPr txBox="1"/>
          <p:nvPr>
            <p:ph idx="7" type="title"/>
          </p:nvPr>
        </p:nvSpPr>
        <p:spPr>
          <a:xfrm>
            <a:off x="5478125" y="1204450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6" name="Google Shape;1786;p13"/>
          <p:cNvSpPr txBox="1"/>
          <p:nvPr>
            <p:ph hasCustomPrompt="1" idx="8" type="title"/>
          </p:nvPr>
        </p:nvSpPr>
        <p:spPr>
          <a:xfrm>
            <a:off x="4739488" y="1317256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7" name="Google Shape;1787;p13"/>
          <p:cNvSpPr txBox="1"/>
          <p:nvPr>
            <p:ph idx="9" type="title"/>
          </p:nvPr>
        </p:nvSpPr>
        <p:spPr>
          <a:xfrm>
            <a:off x="5478125" y="2460075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8" name="Google Shape;1788;p13"/>
          <p:cNvSpPr txBox="1"/>
          <p:nvPr>
            <p:ph hasCustomPrompt="1" idx="13" type="title"/>
          </p:nvPr>
        </p:nvSpPr>
        <p:spPr>
          <a:xfrm>
            <a:off x="4739488" y="2583821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9" name="Google Shape;1789;p13"/>
          <p:cNvSpPr txBox="1"/>
          <p:nvPr>
            <p:ph idx="14" type="subTitle"/>
          </p:nvPr>
        </p:nvSpPr>
        <p:spPr>
          <a:xfrm>
            <a:off x="5478125" y="2759678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0" name="Google Shape;1790;p13"/>
          <p:cNvSpPr txBox="1"/>
          <p:nvPr>
            <p:ph idx="15" type="title"/>
          </p:nvPr>
        </p:nvSpPr>
        <p:spPr>
          <a:xfrm>
            <a:off x="720000" y="493229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91" name="Google Shape;1791;p13"/>
          <p:cNvSpPr txBox="1"/>
          <p:nvPr>
            <p:ph idx="16" type="title"/>
          </p:nvPr>
        </p:nvSpPr>
        <p:spPr>
          <a:xfrm>
            <a:off x="1571075" y="3715700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2" name="Google Shape;1792;p13"/>
          <p:cNvSpPr txBox="1"/>
          <p:nvPr>
            <p:ph hasCustomPrompt="1" idx="17" type="title"/>
          </p:nvPr>
        </p:nvSpPr>
        <p:spPr>
          <a:xfrm>
            <a:off x="853288" y="3829375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93" name="Google Shape;1793;p13"/>
          <p:cNvSpPr txBox="1"/>
          <p:nvPr>
            <p:ph idx="18" type="subTitle"/>
          </p:nvPr>
        </p:nvSpPr>
        <p:spPr>
          <a:xfrm>
            <a:off x="1571075" y="4016875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4" name="Google Shape;1794;p13"/>
          <p:cNvSpPr txBox="1"/>
          <p:nvPr>
            <p:ph idx="19" type="title"/>
          </p:nvPr>
        </p:nvSpPr>
        <p:spPr>
          <a:xfrm>
            <a:off x="5478125" y="3715700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5" name="Google Shape;1795;p13"/>
          <p:cNvSpPr txBox="1"/>
          <p:nvPr>
            <p:ph hasCustomPrompt="1" idx="20" type="title"/>
          </p:nvPr>
        </p:nvSpPr>
        <p:spPr>
          <a:xfrm>
            <a:off x="4739488" y="3829382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96" name="Google Shape;1796;p13"/>
          <p:cNvSpPr txBox="1"/>
          <p:nvPr>
            <p:ph idx="21" type="subTitle"/>
          </p:nvPr>
        </p:nvSpPr>
        <p:spPr>
          <a:xfrm>
            <a:off x="5478125" y="4016875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97" name="Google Shape;1797;p13"/>
          <p:cNvGrpSpPr/>
          <p:nvPr/>
        </p:nvGrpSpPr>
        <p:grpSpPr>
          <a:xfrm>
            <a:off x="2009890" y="4629754"/>
            <a:ext cx="337450" cy="510477"/>
            <a:chOff x="2287290" y="537891"/>
            <a:chExt cx="337450" cy="510477"/>
          </a:xfrm>
        </p:grpSpPr>
        <p:sp>
          <p:nvSpPr>
            <p:cNvPr id="1798" name="Google Shape;1798;p13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13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13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13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13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13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13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13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13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13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13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13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0" name="Google Shape;1810;p13"/>
          <p:cNvGrpSpPr/>
          <p:nvPr/>
        </p:nvGrpSpPr>
        <p:grpSpPr>
          <a:xfrm>
            <a:off x="134859" y="1004327"/>
            <a:ext cx="360149" cy="395733"/>
            <a:chOff x="310934" y="718477"/>
            <a:chExt cx="360149" cy="395733"/>
          </a:xfrm>
        </p:grpSpPr>
        <p:sp>
          <p:nvSpPr>
            <p:cNvPr id="1811" name="Google Shape;1811;p13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13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3" name="Google Shape;1813;p13"/>
          <p:cNvGrpSpPr/>
          <p:nvPr/>
        </p:nvGrpSpPr>
        <p:grpSpPr>
          <a:xfrm>
            <a:off x="8249848" y="628572"/>
            <a:ext cx="497365" cy="375742"/>
            <a:chOff x="171686" y="1595997"/>
            <a:chExt cx="497365" cy="375742"/>
          </a:xfrm>
        </p:grpSpPr>
        <p:sp>
          <p:nvSpPr>
            <p:cNvPr id="1814" name="Google Shape;1814;p1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1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1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1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1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1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1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1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1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1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1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1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1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1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1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1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0" name="Google Shape;1830;p13"/>
          <p:cNvGrpSpPr/>
          <p:nvPr/>
        </p:nvGrpSpPr>
        <p:grpSpPr>
          <a:xfrm>
            <a:off x="8526598" y="1891022"/>
            <a:ext cx="714651" cy="905420"/>
            <a:chOff x="1120111" y="1511859"/>
            <a:chExt cx="714651" cy="905420"/>
          </a:xfrm>
        </p:grpSpPr>
        <p:sp>
          <p:nvSpPr>
            <p:cNvPr id="1831" name="Google Shape;1831;p1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1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1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1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1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1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1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1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1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1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1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1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3" name="Google Shape;1843;p13"/>
          <p:cNvGrpSpPr/>
          <p:nvPr/>
        </p:nvGrpSpPr>
        <p:grpSpPr>
          <a:xfrm>
            <a:off x="5059173" y="4776167"/>
            <a:ext cx="337223" cy="378904"/>
            <a:chOff x="2734285" y="1423430"/>
            <a:chExt cx="337223" cy="378904"/>
          </a:xfrm>
        </p:grpSpPr>
        <p:sp>
          <p:nvSpPr>
            <p:cNvPr id="1844" name="Google Shape;1844;p13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13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TITLE_AND_DESCRIPTION_1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14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8" name="Google Shape;1848;p14"/>
          <p:cNvGrpSpPr/>
          <p:nvPr/>
        </p:nvGrpSpPr>
        <p:grpSpPr>
          <a:xfrm>
            <a:off x="13" y="462100"/>
            <a:ext cx="9143987" cy="2068327"/>
            <a:chOff x="0" y="2080825"/>
            <a:chExt cx="9143987" cy="2068327"/>
          </a:xfrm>
        </p:grpSpPr>
        <p:sp>
          <p:nvSpPr>
            <p:cNvPr id="1849" name="Google Shape;1849;p14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14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14"/>
            <p:cNvSpPr/>
            <p:nvPr/>
          </p:nvSpPr>
          <p:spPr>
            <a:xfrm>
              <a:off x="12" y="2080825"/>
              <a:ext cx="9143962" cy="138783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2" name="Google Shape;1852;p14"/>
          <p:cNvGrpSpPr/>
          <p:nvPr/>
        </p:nvGrpSpPr>
        <p:grpSpPr>
          <a:xfrm>
            <a:off x="-487658" y="-891027"/>
            <a:ext cx="10119330" cy="2830999"/>
            <a:chOff x="-823408" y="-436677"/>
            <a:chExt cx="10119330" cy="2830999"/>
          </a:xfrm>
        </p:grpSpPr>
        <p:grpSp>
          <p:nvGrpSpPr>
            <p:cNvPr id="1853" name="Google Shape;1853;p14"/>
            <p:cNvGrpSpPr/>
            <p:nvPr/>
          </p:nvGrpSpPr>
          <p:grpSpPr>
            <a:xfrm>
              <a:off x="-823408" y="-436677"/>
              <a:ext cx="10119330" cy="2830999"/>
              <a:chOff x="-823408" y="-436677"/>
              <a:chExt cx="10119330" cy="2830999"/>
            </a:xfrm>
          </p:grpSpPr>
          <p:sp>
            <p:nvSpPr>
              <p:cNvPr id="1854" name="Google Shape;1854;p14"/>
              <p:cNvSpPr/>
              <p:nvPr/>
            </p:nvSpPr>
            <p:spPr>
              <a:xfrm>
                <a:off x="-823352" y="-436677"/>
                <a:ext cx="10119274" cy="2646142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55" name="Google Shape;1855;p14"/>
              <p:cNvGrpSpPr/>
              <p:nvPr/>
            </p:nvGrpSpPr>
            <p:grpSpPr>
              <a:xfrm>
                <a:off x="-823408" y="333213"/>
                <a:ext cx="10022303" cy="2061109"/>
                <a:chOff x="-823408" y="333213"/>
                <a:chExt cx="10022303" cy="2061109"/>
              </a:xfrm>
            </p:grpSpPr>
            <p:grpSp>
              <p:nvGrpSpPr>
                <p:cNvPr id="1856" name="Google Shape;1856;p14"/>
                <p:cNvGrpSpPr/>
                <p:nvPr/>
              </p:nvGrpSpPr>
              <p:grpSpPr>
                <a:xfrm>
                  <a:off x="-823408" y="333213"/>
                  <a:ext cx="10022303" cy="2061109"/>
                  <a:chOff x="-823408" y="333213"/>
                  <a:chExt cx="10022303" cy="2061109"/>
                </a:xfrm>
              </p:grpSpPr>
              <p:grpSp>
                <p:nvGrpSpPr>
                  <p:cNvPr id="1857" name="Google Shape;1857;p14"/>
                  <p:cNvGrpSpPr/>
                  <p:nvPr/>
                </p:nvGrpSpPr>
                <p:grpSpPr>
                  <a:xfrm flipH="1">
                    <a:off x="-823408" y="333213"/>
                    <a:ext cx="10022303" cy="2061109"/>
                    <a:chOff x="-224431" y="1701388"/>
                    <a:chExt cx="10022303" cy="2061109"/>
                  </a:xfrm>
                </p:grpSpPr>
                <p:grpSp>
                  <p:nvGrpSpPr>
                    <p:cNvPr id="1858" name="Google Shape;1858;p14"/>
                    <p:cNvGrpSpPr/>
                    <p:nvPr/>
                  </p:nvGrpSpPr>
                  <p:grpSpPr>
                    <a:xfrm flipH="1">
                      <a:off x="-224424" y="1982113"/>
                      <a:ext cx="10022296" cy="1780385"/>
                      <a:chOff x="725125" y="2905550"/>
                      <a:chExt cx="1814450" cy="289000"/>
                    </a:xfrm>
                  </p:grpSpPr>
                  <p:sp>
                    <p:nvSpPr>
                      <p:cNvPr id="1859" name="Google Shape;1859;p14"/>
                      <p:cNvSpPr/>
                      <p:nvPr/>
                    </p:nvSpPr>
                    <p:spPr>
                      <a:xfrm>
                        <a:off x="740450" y="2934375"/>
                        <a:ext cx="1799125" cy="260175"/>
                      </a:xfrm>
                      <a:custGeom>
                        <a:rect b="b" l="l" r="r" t="t"/>
                        <a:pathLst>
                          <a:path extrusionOk="0" h="10407" w="71965">
                            <a:moveTo>
                              <a:pt x="60446" y="0"/>
                            </a:moveTo>
                            <a:cubicBezTo>
                              <a:pt x="58888" y="0"/>
                              <a:pt x="58057" y="2643"/>
                              <a:pt x="57183" y="3462"/>
                            </a:cubicBezTo>
                            <a:cubicBezTo>
                              <a:pt x="56258" y="4332"/>
                              <a:pt x="54785" y="4209"/>
                              <a:pt x="53658" y="4821"/>
                            </a:cubicBezTo>
                            <a:cubicBezTo>
                              <a:pt x="52798" y="5291"/>
                              <a:pt x="52175" y="6044"/>
                              <a:pt x="51323" y="6453"/>
                            </a:cubicBezTo>
                            <a:cubicBezTo>
                              <a:pt x="50912" y="6649"/>
                              <a:pt x="50489" y="6713"/>
                              <a:pt x="50061" y="6713"/>
                            </a:cubicBezTo>
                            <a:cubicBezTo>
                              <a:pt x="49288" y="6713"/>
                              <a:pt x="48500" y="6506"/>
                              <a:pt x="47742" y="6506"/>
                            </a:cubicBezTo>
                            <a:cubicBezTo>
                              <a:pt x="47212" y="6506"/>
                              <a:pt x="46697" y="6607"/>
                              <a:pt x="46212" y="6950"/>
                            </a:cubicBezTo>
                            <a:cubicBezTo>
                              <a:pt x="45518" y="7439"/>
                              <a:pt x="45284" y="8281"/>
                              <a:pt x="44658" y="8717"/>
                            </a:cubicBezTo>
                            <a:cubicBezTo>
                              <a:pt x="44433" y="8874"/>
                              <a:pt x="44230" y="8935"/>
                              <a:pt x="44036" y="8935"/>
                            </a:cubicBezTo>
                            <a:cubicBezTo>
                              <a:pt x="43670" y="8935"/>
                              <a:pt x="43331" y="8721"/>
                              <a:pt x="42923" y="8528"/>
                            </a:cubicBezTo>
                            <a:cubicBezTo>
                              <a:pt x="42585" y="8369"/>
                              <a:pt x="42273" y="8323"/>
                              <a:pt x="41975" y="8323"/>
                            </a:cubicBezTo>
                            <a:cubicBezTo>
                              <a:pt x="41574" y="8323"/>
                              <a:pt x="41196" y="8406"/>
                              <a:pt x="40804" y="8406"/>
                            </a:cubicBezTo>
                            <a:cubicBezTo>
                              <a:pt x="40436" y="8406"/>
                              <a:pt x="40057" y="8333"/>
                              <a:pt x="39635" y="8049"/>
                            </a:cubicBezTo>
                            <a:cubicBezTo>
                              <a:pt x="38926" y="7573"/>
                              <a:pt x="38753" y="7292"/>
                              <a:pt x="37857" y="7292"/>
                            </a:cubicBezTo>
                            <a:cubicBezTo>
                              <a:pt x="37842" y="7292"/>
                              <a:pt x="37826" y="7293"/>
                              <a:pt x="37809" y="7293"/>
                            </a:cubicBezTo>
                            <a:cubicBezTo>
                              <a:pt x="37786" y="7293"/>
                              <a:pt x="37763" y="7293"/>
                              <a:pt x="37740" y="7293"/>
                            </a:cubicBezTo>
                            <a:cubicBezTo>
                              <a:pt x="37076" y="7293"/>
                              <a:pt x="36673" y="7151"/>
                              <a:pt x="36044" y="6829"/>
                            </a:cubicBezTo>
                            <a:cubicBezTo>
                              <a:pt x="35095" y="6346"/>
                              <a:pt x="34209" y="5971"/>
                              <a:pt x="33257" y="5971"/>
                            </a:cubicBezTo>
                            <a:cubicBezTo>
                              <a:pt x="32716" y="5971"/>
                              <a:pt x="32155" y="6092"/>
                              <a:pt x="31548" y="6382"/>
                            </a:cubicBezTo>
                            <a:cubicBezTo>
                              <a:pt x="30983" y="6653"/>
                              <a:pt x="30662" y="6814"/>
                              <a:pt x="30215" y="6814"/>
                            </a:cubicBezTo>
                            <a:cubicBezTo>
                              <a:pt x="30028" y="6814"/>
                              <a:pt x="29819" y="6786"/>
                              <a:pt x="29561" y="6725"/>
                            </a:cubicBezTo>
                            <a:cubicBezTo>
                              <a:pt x="29199" y="6642"/>
                              <a:pt x="28911" y="6584"/>
                              <a:pt x="28629" y="6584"/>
                            </a:cubicBezTo>
                            <a:cubicBezTo>
                              <a:pt x="28307" y="6584"/>
                              <a:pt x="27993" y="6660"/>
                              <a:pt x="27584" y="6864"/>
                            </a:cubicBezTo>
                            <a:cubicBezTo>
                              <a:pt x="26906" y="7204"/>
                              <a:pt x="26354" y="7641"/>
                              <a:pt x="25781" y="8052"/>
                            </a:cubicBezTo>
                            <a:cubicBezTo>
                              <a:pt x="25474" y="8273"/>
                              <a:pt x="25285" y="8336"/>
                              <a:pt x="25064" y="8336"/>
                            </a:cubicBezTo>
                            <a:cubicBezTo>
                              <a:pt x="24869" y="8336"/>
                              <a:pt x="24650" y="8288"/>
                              <a:pt x="24304" y="8256"/>
                            </a:cubicBezTo>
                            <a:cubicBezTo>
                              <a:pt x="24212" y="8247"/>
                              <a:pt x="24121" y="8243"/>
                              <a:pt x="24031" y="8243"/>
                            </a:cubicBezTo>
                            <a:cubicBezTo>
                              <a:pt x="23439" y="8243"/>
                              <a:pt x="22874" y="8422"/>
                              <a:pt x="22349" y="8685"/>
                            </a:cubicBezTo>
                            <a:cubicBezTo>
                              <a:pt x="21815" y="8953"/>
                              <a:pt x="21194" y="9567"/>
                              <a:pt x="20539" y="9567"/>
                            </a:cubicBezTo>
                            <a:cubicBezTo>
                              <a:pt x="20504" y="9567"/>
                              <a:pt x="20470" y="9566"/>
                              <a:pt x="20435" y="9562"/>
                            </a:cubicBezTo>
                            <a:cubicBezTo>
                              <a:pt x="20067" y="9524"/>
                              <a:pt x="19901" y="9199"/>
                              <a:pt x="19558" y="9146"/>
                            </a:cubicBezTo>
                            <a:cubicBezTo>
                              <a:pt x="19526" y="9141"/>
                              <a:pt x="19494" y="9139"/>
                              <a:pt x="19464" y="9139"/>
                            </a:cubicBezTo>
                            <a:cubicBezTo>
                              <a:pt x="19229" y="9139"/>
                              <a:pt x="19046" y="9276"/>
                              <a:pt x="18834" y="9290"/>
                            </a:cubicBezTo>
                            <a:cubicBezTo>
                              <a:pt x="18781" y="9293"/>
                              <a:pt x="18727" y="9294"/>
                              <a:pt x="18674" y="9294"/>
                            </a:cubicBezTo>
                            <a:cubicBezTo>
                              <a:pt x="18126" y="9294"/>
                              <a:pt x="17583" y="9137"/>
                              <a:pt x="17218" y="8740"/>
                            </a:cubicBezTo>
                            <a:cubicBezTo>
                              <a:pt x="16643" y="8112"/>
                              <a:pt x="16487" y="7419"/>
                              <a:pt x="15528" y="7151"/>
                            </a:cubicBezTo>
                            <a:cubicBezTo>
                              <a:pt x="14782" y="6945"/>
                              <a:pt x="14260" y="6867"/>
                              <a:pt x="13554" y="6471"/>
                            </a:cubicBezTo>
                            <a:cubicBezTo>
                              <a:pt x="12775" y="6032"/>
                              <a:pt x="11993" y="5676"/>
                              <a:pt x="11090" y="5644"/>
                            </a:cubicBezTo>
                            <a:cubicBezTo>
                              <a:pt x="11058" y="5642"/>
                              <a:pt x="11027" y="5642"/>
                              <a:pt x="10995" y="5642"/>
                            </a:cubicBezTo>
                            <a:cubicBezTo>
                              <a:pt x="10343" y="5642"/>
                              <a:pt x="9731" y="5853"/>
                              <a:pt x="9129" y="5853"/>
                            </a:cubicBezTo>
                            <a:cubicBezTo>
                              <a:pt x="9125" y="5853"/>
                              <a:pt x="9122" y="5853"/>
                              <a:pt x="9118" y="5853"/>
                            </a:cubicBezTo>
                            <a:cubicBezTo>
                              <a:pt x="8551" y="5850"/>
                              <a:pt x="8001" y="5540"/>
                              <a:pt x="7494" y="5389"/>
                            </a:cubicBezTo>
                            <a:cubicBezTo>
                              <a:pt x="6932" y="5222"/>
                              <a:pt x="6352" y="5270"/>
                              <a:pt x="5760" y="5169"/>
                            </a:cubicBezTo>
                            <a:cubicBezTo>
                              <a:pt x="4375" y="4930"/>
                              <a:pt x="3619" y="3619"/>
                              <a:pt x="2325" y="3314"/>
                            </a:cubicBezTo>
                            <a:cubicBezTo>
                              <a:pt x="1432" y="3104"/>
                              <a:pt x="719" y="2895"/>
                              <a:pt x="0" y="2444"/>
                            </a:cubicBezTo>
                            <a:lnTo>
                              <a:pt x="0" y="2444"/>
                            </a:lnTo>
                            <a:lnTo>
                              <a:pt x="33" y="3087"/>
                            </a:lnTo>
                            <a:cubicBezTo>
                              <a:pt x="1281" y="4925"/>
                              <a:pt x="4128" y="7068"/>
                              <a:pt x="6466" y="7260"/>
                            </a:cubicBezTo>
                            <a:cubicBezTo>
                              <a:pt x="6639" y="7274"/>
                              <a:pt x="6816" y="7280"/>
                              <a:pt x="6996" y="7280"/>
                            </a:cubicBezTo>
                            <a:cubicBezTo>
                              <a:pt x="7867" y="7280"/>
                              <a:pt x="8809" y="7142"/>
                              <a:pt x="9693" y="7142"/>
                            </a:cubicBezTo>
                            <a:cubicBezTo>
                              <a:pt x="10014" y="7142"/>
                              <a:pt x="10327" y="7160"/>
                              <a:pt x="10626" y="7209"/>
                            </a:cubicBezTo>
                            <a:cubicBezTo>
                              <a:pt x="12248" y="7477"/>
                              <a:pt x="13614" y="8591"/>
                              <a:pt x="15115" y="9191"/>
                            </a:cubicBezTo>
                            <a:cubicBezTo>
                              <a:pt x="16943" y="9920"/>
                              <a:pt x="18733" y="10392"/>
                              <a:pt x="20738" y="10399"/>
                            </a:cubicBezTo>
                            <a:cubicBezTo>
                              <a:pt x="21105" y="10400"/>
                              <a:pt x="21479" y="10407"/>
                              <a:pt x="21854" y="10407"/>
                            </a:cubicBezTo>
                            <a:cubicBezTo>
                              <a:pt x="22563" y="10407"/>
                              <a:pt x="23277" y="10383"/>
                              <a:pt x="23961" y="10253"/>
                            </a:cubicBezTo>
                            <a:cubicBezTo>
                              <a:pt x="24921" y="10069"/>
                              <a:pt x="25812" y="9648"/>
                              <a:pt x="26767" y="9431"/>
                            </a:cubicBezTo>
                            <a:cubicBezTo>
                              <a:pt x="28516" y="9037"/>
                              <a:pt x="30434" y="8721"/>
                              <a:pt x="32294" y="8721"/>
                            </a:cubicBezTo>
                            <a:cubicBezTo>
                              <a:pt x="32861" y="8721"/>
                              <a:pt x="33422" y="8750"/>
                              <a:pt x="33972" y="8816"/>
                            </a:cubicBezTo>
                            <a:cubicBezTo>
                              <a:pt x="36498" y="9116"/>
                              <a:pt x="38977" y="9769"/>
                              <a:pt x="41494" y="10069"/>
                            </a:cubicBezTo>
                            <a:cubicBezTo>
                              <a:pt x="42161" y="10148"/>
                              <a:pt x="42846" y="10188"/>
                              <a:pt x="43538" y="10188"/>
                            </a:cubicBezTo>
                            <a:cubicBezTo>
                              <a:pt x="45517" y="10188"/>
                              <a:pt x="47546" y="9859"/>
                              <a:pt x="49331" y="9164"/>
                            </a:cubicBezTo>
                            <a:cubicBezTo>
                              <a:pt x="52266" y="8019"/>
                              <a:pt x="55138" y="6531"/>
                              <a:pt x="58146" y="5525"/>
                            </a:cubicBezTo>
                            <a:cubicBezTo>
                              <a:pt x="60955" y="4587"/>
                              <a:pt x="63765" y="4110"/>
                              <a:pt x="66735" y="3969"/>
                            </a:cubicBezTo>
                            <a:cubicBezTo>
                              <a:pt x="66866" y="3963"/>
                              <a:pt x="66997" y="3960"/>
                              <a:pt x="67128" y="3960"/>
                            </a:cubicBezTo>
                            <a:cubicBezTo>
                              <a:pt x="68746" y="3960"/>
                              <a:pt x="70305" y="4419"/>
                              <a:pt x="71862" y="4419"/>
                            </a:cubicBezTo>
                            <a:cubicBezTo>
                              <a:pt x="71897" y="4419"/>
                              <a:pt x="71931" y="4418"/>
                              <a:pt x="71965" y="4418"/>
                            </a:cubicBezTo>
                            <a:lnTo>
                              <a:pt x="71882" y="2797"/>
                            </a:lnTo>
                            <a:cubicBezTo>
                              <a:pt x="71865" y="2797"/>
                              <a:pt x="71849" y="2797"/>
                              <a:pt x="71833" y="2797"/>
                            </a:cubicBezTo>
                            <a:cubicBezTo>
                              <a:pt x="71688" y="2797"/>
                              <a:pt x="71546" y="2777"/>
                              <a:pt x="71405" y="2741"/>
                            </a:cubicBezTo>
                            <a:cubicBezTo>
                              <a:pt x="71087" y="2650"/>
                              <a:pt x="70934" y="2416"/>
                              <a:pt x="70601" y="2348"/>
                            </a:cubicBezTo>
                            <a:cubicBezTo>
                              <a:pt x="70519" y="2330"/>
                              <a:pt x="70429" y="2324"/>
                              <a:pt x="70336" y="2324"/>
                            </a:cubicBezTo>
                            <a:cubicBezTo>
                              <a:pt x="70133" y="2324"/>
                              <a:pt x="69918" y="2354"/>
                              <a:pt x="69741" y="2363"/>
                            </a:cubicBezTo>
                            <a:cubicBezTo>
                              <a:pt x="69671" y="2366"/>
                              <a:pt x="69605" y="2368"/>
                              <a:pt x="69544" y="2368"/>
                            </a:cubicBezTo>
                            <a:cubicBezTo>
                              <a:pt x="69055" y="2368"/>
                              <a:pt x="68812" y="2268"/>
                              <a:pt x="68266" y="2058"/>
                            </a:cubicBezTo>
                            <a:cubicBezTo>
                              <a:pt x="68008" y="1956"/>
                              <a:pt x="67813" y="1919"/>
                              <a:pt x="67641" y="1919"/>
                            </a:cubicBezTo>
                            <a:cubicBezTo>
                              <a:pt x="67301" y="1919"/>
                              <a:pt x="67052" y="2065"/>
                              <a:pt x="66586" y="2144"/>
                            </a:cubicBezTo>
                            <a:cubicBezTo>
                              <a:pt x="66487" y="2160"/>
                              <a:pt x="66396" y="2168"/>
                              <a:pt x="66310" y="2168"/>
                            </a:cubicBezTo>
                            <a:cubicBezTo>
                              <a:pt x="65737" y="2168"/>
                              <a:pt x="65452" y="1813"/>
                              <a:pt x="64980" y="1508"/>
                            </a:cubicBezTo>
                            <a:cubicBezTo>
                              <a:pt x="64668" y="1306"/>
                              <a:pt x="64447" y="1241"/>
                              <a:pt x="64250" y="1241"/>
                            </a:cubicBezTo>
                            <a:cubicBezTo>
                              <a:pt x="63919" y="1241"/>
                              <a:pt x="63658" y="1426"/>
                              <a:pt x="63152" y="1453"/>
                            </a:cubicBezTo>
                            <a:cubicBezTo>
                              <a:pt x="63128" y="1454"/>
                              <a:pt x="63105" y="1455"/>
                              <a:pt x="63083" y="1455"/>
                            </a:cubicBezTo>
                            <a:cubicBezTo>
                              <a:pt x="62308" y="1455"/>
                              <a:pt x="62024" y="713"/>
                              <a:pt x="61475" y="353"/>
                            </a:cubicBezTo>
                            <a:cubicBezTo>
                              <a:pt x="61099" y="106"/>
                              <a:pt x="60758" y="0"/>
                              <a:pt x="6044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0" name="Google Shape;1860;p14"/>
                      <p:cNvSpPr/>
                      <p:nvPr/>
                    </p:nvSpPr>
                    <p:spPr>
                      <a:xfrm>
                        <a:off x="1561350" y="3102275"/>
                        <a:ext cx="23050" cy="20275"/>
                      </a:xfrm>
                      <a:custGeom>
                        <a:rect b="b" l="l" r="r" t="t"/>
                        <a:pathLst>
                          <a:path extrusionOk="0" h="811" w="922">
                            <a:moveTo>
                              <a:pt x="459" y="0"/>
                            </a:moveTo>
                            <a:cubicBezTo>
                              <a:pt x="439" y="0"/>
                              <a:pt x="419" y="2"/>
                              <a:pt x="399" y="4"/>
                            </a:cubicBezTo>
                            <a:cubicBezTo>
                              <a:pt x="162" y="37"/>
                              <a:pt x="1" y="244"/>
                              <a:pt x="34" y="466"/>
                            </a:cubicBezTo>
                            <a:cubicBezTo>
                              <a:pt x="66" y="665"/>
                              <a:pt x="248" y="811"/>
                              <a:pt x="459" y="811"/>
                            </a:cubicBezTo>
                            <a:cubicBezTo>
                              <a:pt x="480" y="811"/>
                              <a:pt x="501" y="809"/>
                              <a:pt x="523" y="806"/>
                            </a:cubicBezTo>
                            <a:cubicBezTo>
                              <a:pt x="760" y="776"/>
                              <a:pt x="921" y="569"/>
                              <a:pt x="886" y="347"/>
                            </a:cubicBezTo>
                            <a:cubicBezTo>
                              <a:pt x="856" y="144"/>
                              <a:pt x="670" y="0"/>
                              <a:pt x="45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1" name="Google Shape;1861;p14"/>
                      <p:cNvSpPr/>
                      <p:nvPr/>
                    </p:nvSpPr>
                    <p:spPr>
                      <a:xfrm>
                        <a:off x="1634550" y="3048300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63" y="0"/>
                            </a:moveTo>
                            <a:cubicBezTo>
                              <a:pt x="442" y="0"/>
                              <a:pt x="420" y="2"/>
                              <a:pt x="399" y="5"/>
                            </a:cubicBezTo>
                            <a:cubicBezTo>
                              <a:pt x="162" y="38"/>
                              <a:pt x="0" y="242"/>
                              <a:pt x="36" y="464"/>
                            </a:cubicBezTo>
                            <a:cubicBezTo>
                              <a:pt x="66" y="665"/>
                              <a:pt x="252" y="810"/>
                              <a:pt x="463" y="810"/>
                            </a:cubicBezTo>
                            <a:cubicBezTo>
                              <a:pt x="483" y="810"/>
                              <a:pt x="503" y="809"/>
                              <a:pt x="522" y="807"/>
                            </a:cubicBezTo>
                            <a:cubicBezTo>
                              <a:pt x="759" y="774"/>
                              <a:pt x="921" y="567"/>
                              <a:pt x="888" y="345"/>
                            </a:cubicBezTo>
                            <a:cubicBezTo>
                              <a:pt x="856" y="146"/>
                              <a:pt x="674" y="0"/>
                              <a:pt x="46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2" name="Google Shape;1862;p14"/>
                      <p:cNvSpPr/>
                      <p:nvPr/>
                    </p:nvSpPr>
                    <p:spPr>
                      <a:xfrm>
                        <a:off x="1688950" y="3080000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60" y="1"/>
                            </a:moveTo>
                            <a:cubicBezTo>
                              <a:pt x="439" y="1"/>
                              <a:pt x="418" y="2"/>
                              <a:pt x="396" y="5"/>
                            </a:cubicBezTo>
                            <a:cubicBezTo>
                              <a:pt x="162" y="35"/>
                              <a:pt x="1" y="242"/>
                              <a:pt x="33" y="464"/>
                            </a:cubicBezTo>
                            <a:cubicBezTo>
                              <a:pt x="66" y="665"/>
                              <a:pt x="250" y="811"/>
                              <a:pt x="463" y="811"/>
                            </a:cubicBezTo>
                            <a:cubicBezTo>
                              <a:pt x="483" y="811"/>
                              <a:pt x="503" y="810"/>
                              <a:pt x="523" y="807"/>
                            </a:cubicBezTo>
                            <a:cubicBezTo>
                              <a:pt x="757" y="774"/>
                              <a:pt x="921" y="567"/>
                              <a:pt x="886" y="346"/>
                            </a:cubicBezTo>
                            <a:cubicBezTo>
                              <a:pt x="854" y="146"/>
                              <a:pt x="671" y="1"/>
                              <a:pt x="46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3" name="Google Shape;1863;p14"/>
                      <p:cNvSpPr/>
                      <p:nvPr/>
                    </p:nvSpPr>
                    <p:spPr>
                      <a:xfrm>
                        <a:off x="1705600" y="3115200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59" y="0"/>
                            </a:moveTo>
                            <a:cubicBezTo>
                              <a:pt x="439" y="0"/>
                              <a:pt x="419" y="2"/>
                              <a:pt x="399" y="4"/>
                            </a:cubicBezTo>
                            <a:cubicBezTo>
                              <a:pt x="162" y="37"/>
                              <a:pt x="0" y="244"/>
                              <a:pt x="36" y="466"/>
                            </a:cubicBezTo>
                            <a:cubicBezTo>
                              <a:pt x="65" y="665"/>
                              <a:pt x="250" y="810"/>
                              <a:pt x="459" y="810"/>
                            </a:cubicBezTo>
                            <a:cubicBezTo>
                              <a:pt x="480" y="810"/>
                              <a:pt x="501" y="809"/>
                              <a:pt x="522" y="806"/>
                            </a:cubicBezTo>
                            <a:cubicBezTo>
                              <a:pt x="759" y="776"/>
                              <a:pt x="921" y="569"/>
                              <a:pt x="888" y="347"/>
                            </a:cubicBezTo>
                            <a:cubicBezTo>
                              <a:pt x="856" y="144"/>
                              <a:pt x="672" y="0"/>
                              <a:pt x="45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4" name="Google Shape;1864;p14"/>
                      <p:cNvSpPr/>
                      <p:nvPr/>
                    </p:nvSpPr>
                    <p:spPr>
                      <a:xfrm>
                        <a:off x="1850200" y="3135475"/>
                        <a:ext cx="23050" cy="20300"/>
                      </a:xfrm>
                      <a:custGeom>
                        <a:rect b="b" l="l" r="r" t="t"/>
                        <a:pathLst>
                          <a:path extrusionOk="0" h="812" w="922">
                            <a:moveTo>
                              <a:pt x="463" y="1"/>
                            </a:moveTo>
                            <a:cubicBezTo>
                              <a:pt x="442" y="1"/>
                              <a:pt x="421" y="2"/>
                              <a:pt x="399" y="5"/>
                            </a:cubicBezTo>
                            <a:cubicBezTo>
                              <a:pt x="162" y="38"/>
                              <a:pt x="1" y="242"/>
                              <a:pt x="36" y="464"/>
                            </a:cubicBezTo>
                            <a:cubicBezTo>
                              <a:pt x="66" y="664"/>
                              <a:pt x="251" y="811"/>
                              <a:pt x="461" y="811"/>
                            </a:cubicBezTo>
                            <a:cubicBezTo>
                              <a:pt x="481" y="811"/>
                              <a:pt x="502" y="810"/>
                              <a:pt x="523" y="807"/>
                            </a:cubicBezTo>
                            <a:cubicBezTo>
                              <a:pt x="760" y="774"/>
                              <a:pt x="921" y="567"/>
                              <a:pt x="889" y="348"/>
                            </a:cubicBezTo>
                            <a:cubicBezTo>
                              <a:pt x="856" y="146"/>
                              <a:pt x="674" y="1"/>
                              <a:pt x="4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5" name="Google Shape;1865;p14"/>
                      <p:cNvSpPr/>
                      <p:nvPr/>
                    </p:nvSpPr>
                    <p:spPr>
                      <a:xfrm>
                        <a:off x="1596475" y="3105000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2" y="1"/>
                            </a:moveTo>
                            <a:cubicBezTo>
                              <a:pt x="240" y="1"/>
                              <a:pt x="227" y="2"/>
                              <a:pt x="215" y="4"/>
                            </a:cubicBezTo>
                            <a:cubicBezTo>
                              <a:pt x="91" y="16"/>
                              <a:pt x="0" y="130"/>
                              <a:pt x="15" y="256"/>
                            </a:cubicBezTo>
                            <a:cubicBezTo>
                              <a:pt x="36" y="369"/>
                              <a:pt x="136" y="448"/>
                              <a:pt x="246" y="448"/>
                            </a:cubicBezTo>
                            <a:cubicBezTo>
                              <a:pt x="258" y="448"/>
                              <a:pt x="270" y="447"/>
                              <a:pt x="283" y="445"/>
                            </a:cubicBezTo>
                            <a:cubicBezTo>
                              <a:pt x="409" y="432"/>
                              <a:pt x="500" y="319"/>
                              <a:pt x="485" y="193"/>
                            </a:cubicBezTo>
                            <a:cubicBezTo>
                              <a:pt x="462" y="79"/>
                              <a:pt x="364" y="1"/>
                              <a:pt x="25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6" name="Google Shape;1866;p14"/>
                      <p:cNvSpPr/>
                      <p:nvPr/>
                    </p:nvSpPr>
                    <p:spPr>
                      <a:xfrm>
                        <a:off x="1731825" y="3109425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4" y="0"/>
                            </a:moveTo>
                            <a:cubicBezTo>
                              <a:pt x="242" y="0"/>
                              <a:pt x="230" y="1"/>
                              <a:pt x="217" y="3"/>
                            </a:cubicBezTo>
                            <a:cubicBezTo>
                              <a:pt x="91" y="18"/>
                              <a:pt x="0" y="132"/>
                              <a:pt x="18" y="255"/>
                            </a:cubicBezTo>
                            <a:cubicBezTo>
                              <a:pt x="38" y="369"/>
                              <a:pt x="136" y="448"/>
                              <a:pt x="248" y="448"/>
                            </a:cubicBezTo>
                            <a:cubicBezTo>
                              <a:pt x="260" y="448"/>
                              <a:pt x="273" y="447"/>
                              <a:pt x="285" y="445"/>
                            </a:cubicBezTo>
                            <a:cubicBezTo>
                              <a:pt x="411" y="432"/>
                              <a:pt x="500" y="318"/>
                              <a:pt x="484" y="192"/>
                            </a:cubicBezTo>
                            <a:cubicBezTo>
                              <a:pt x="464" y="81"/>
                              <a:pt x="366" y="0"/>
                              <a:pt x="25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7" name="Google Shape;1867;p14"/>
                      <p:cNvSpPr/>
                      <p:nvPr/>
                    </p:nvSpPr>
                    <p:spPr>
                      <a:xfrm>
                        <a:off x="1833075" y="3151900"/>
                        <a:ext cx="12500" cy="11175"/>
                      </a:xfrm>
                      <a:custGeom>
                        <a:rect b="b" l="l" r="r" t="t"/>
                        <a:pathLst>
                          <a:path extrusionOk="0" h="447" w="500">
                            <a:moveTo>
                              <a:pt x="254" y="1"/>
                            </a:moveTo>
                            <a:cubicBezTo>
                              <a:pt x="242" y="1"/>
                              <a:pt x="229" y="2"/>
                              <a:pt x="217" y="4"/>
                            </a:cubicBezTo>
                            <a:cubicBezTo>
                              <a:pt x="91" y="16"/>
                              <a:pt x="0" y="130"/>
                              <a:pt x="18" y="256"/>
                            </a:cubicBezTo>
                            <a:cubicBezTo>
                              <a:pt x="38" y="368"/>
                              <a:pt x="134" y="446"/>
                              <a:pt x="243" y="446"/>
                            </a:cubicBezTo>
                            <a:cubicBezTo>
                              <a:pt x="257" y="446"/>
                              <a:pt x="271" y="445"/>
                              <a:pt x="285" y="443"/>
                            </a:cubicBezTo>
                            <a:cubicBezTo>
                              <a:pt x="411" y="430"/>
                              <a:pt x="499" y="316"/>
                              <a:pt x="484" y="190"/>
                            </a:cubicBezTo>
                            <a:cubicBezTo>
                              <a:pt x="464" y="79"/>
                              <a:pt x="364" y="1"/>
                              <a:pt x="25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8" name="Google Shape;1868;p14"/>
                      <p:cNvSpPr/>
                      <p:nvPr/>
                    </p:nvSpPr>
                    <p:spPr>
                      <a:xfrm>
                        <a:off x="1764675" y="3137475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1" y="0"/>
                            </a:moveTo>
                            <a:cubicBezTo>
                              <a:pt x="239" y="0"/>
                              <a:pt x="227" y="1"/>
                              <a:pt x="214" y="3"/>
                            </a:cubicBezTo>
                            <a:cubicBezTo>
                              <a:pt x="91" y="18"/>
                              <a:pt x="0" y="132"/>
                              <a:pt x="15" y="256"/>
                            </a:cubicBezTo>
                            <a:cubicBezTo>
                              <a:pt x="36" y="369"/>
                              <a:pt x="134" y="448"/>
                              <a:pt x="245" y="448"/>
                            </a:cubicBezTo>
                            <a:cubicBezTo>
                              <a:pt x="257" y="448"/>
                              <a:pt x="270" y="447"/>
                              <a:pt x="282" y="445"/>
                            </a:cubicBezTo>
                            <a:cubicBezTo>
                              <a:pt x="409" y="432"/>
                              <a:pt x="499" y="319"/>
                              <a:pt x="484" y="192"/>
                            </a:cubicBezTo>
                            <a:cubicBezTo>
                              <a:pt x="461" y="81"/>
                              <a:pt x="363" y="0"/>
                              <a:pt x="25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9" name="Google Shape;1869;p14"/>
                      <p:cNvSpPr/>
                      <p:nvPr/>
                    </p:nvSpPr>
                    <p:spPr>
                      <a:xfrm>
                        <a:off x="1642800" y="3084725"/>
                        <a:ext cx="8100" cy="7300"/>
                      </a:xfrm>
                      <a:custGeom>
                        <a:rect b="b" l="l" r="r" t="t"/>
                        <a:pathLst>
                          <a:path extrusionOk="0" h="292" w="324">
                            <a:moveTo>
                              <a:pt x="162" y="1"/>
                            </a:moveTo>
                            <a:cubicBezTo>
                              <a:pt x="155" y="1"/>
                              <a:pt x="147" y="2"/>
                              <a:pt x="139" y="3"/>
                            </a:cubicBezTo>
                            <a:cubicBezTo>
                              <a:pt x="59" y="13"/>
                              <a:pt x="1" y="86"/>
                              <a:pt x="11" y="167"/>
                            </a:cubicBezTo>
                            <a:cubicBezTo>
                              <a:pt x="25" y="240"/>
                              <a:pt x="88" y="292"/>
                              <a:pt x="161" y="292"/>
                            </a:cubicBezTo>
                            <a:cubicBezTo>
                              <a:pt x="169" y="292"/>
                              <a:pt x="177" y="291"/>
                              <a:pt x="185" y="290"/>
                            </a:cubicBezTo>
                            <a:cubicBezTo>
                              <a:pt x="266" y="280"/>
                              <a:pt x="324" y="207"/>
                              <a:pt x="313" y="126"/>
                            </a:cubicBezTo>
                            <a:cubicBezTo>
                              <a:pt x="300" y="53"/>
                              <a:pt x="234" y="1"/>
                              <a:pt x="16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0" name="Google Shape;1870;p14"/>
                      <p:cNvSpPr/>
                      <p:nvPr/>
                    </p:nvSpPr>
                    <p:spPr>
                      <a:xfrm>
                        <a:off x="1610225" y="3048900"/>
                        <a:ext cx="8150" cy="7275"/>
                      </a:xfrm>
                      <a:custGeom>
                        <a:rect b="b" l="l" r="r" t="t"/>
                        <a:pathLst>
                          <a:path extrusionOk="0" h="291" w="326">
                            <a:moveTo>
                              <a:pt x="168" y="1"/>
                            </a:moveTo>
                            <a:cubicBezTo>
                              <a:pt x="159" y="1"/>
                              <a:pt x="150" y="2"/>
                              <a:pt x="141" y="3"/>
                            </a:cubicBezTo>
                            <a:cubicBezTo>
                              <a:pt x="58" y="11"/>
                              <a:pt x="0" y="84"/>
                              <a:pt x="10" y="167"/>
                            </a:cubicBezTo>
                            <a:cubicBezTo>
                              <a:pt x="24" y="240"/>
                              <a:pt x="89" y="290"/>
                              <a:pt x="160" y="290"/>
                            </a:cubicBezTo>
                            <a:cubicBezTo>
                              <a:pt x="168" y="290"/>
                              <a:pt x="176" y="290"/>
                              <a:pt x="184" y="288"/>
                            </a:cubicBezTo>
                            <a:cubicBezTo>
                              <a:pt x="267" y="281"/>
                              <a:pt x="325" y="205"/>
                              <a:pt x="315" y="124"/>
                            </a:cubicBezTo>
                            <a:cubicBezTo>
                              <a:pt x="302" y="53"/>
                              <a:pt x="239" y="1"/>
                              <a:pt x="16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1" name="Google Shape;1871;p14"/>
                      <p:cNvSpPr/>
                      <p:nvPr/>
                    </p:nvSpPr>
                    <p:spPr>
                      <a:xfrm>
                        <a:off x="1584925" y="3081950"/>
                        <a:ext cx="8175" cy="7250"/>
                      </a:xfrm>
                      <a:custGeom>
                        <a:rect b="b" l="l" r="r" t="t"/>
                        <a:pathLst>
                          <a:path extrusionOk="0" h="290" w="327">
                            <a:moveTo>
                              <a:pt x="164" y="1"/>
                            </a:moveTo>
                            <a:cubicBezTo>
                              <a:pt x="156" y="1"/>
                              <a:pt x="148" y="2"/>
                              <a:pt x="140" y="3"/>
                            </a:cubicBezTo>
                            <a:cubicBezTo>
                              <a:pt x="59" y="10"/>
                              <a:pt x="1" y="86"/>
                              <a:pt x="11" y="167"/>
                            </a:cubicBezTo>
                            <a:cubicBezTo>
                              <a:pt x="25" y="239"/>
                              <a:pt x="89" y="290"/>
                              <a:pt x="161" y="290"/>
                            </a:cubicBezTo>
                            <a:cubicBezTo>
                              <a:pt x="169" y="290"/>
                              <a:pt x="177" y="289"/>
                              <a:pt x="185" y="288"/>
                            </a:cubicBezTo>
                            <a:cubicBezTo>
                              <a:pt x="266" y="280"/>
                              <a:pt x="326" y="207"/>
                              <a:pt x="314" y="124"/>
                            </a:cubicBezTo>
                            <a:cubicBezTo>
                              <a:pt x="300" y="51"/>
                              <a:pt x="237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2" name="Google Shape;1872;p14"/>
                      <p:cNvSpPr/>
                      <p:nvPr/>
                    </p:nvSpPr>
                    <p:spPr>
                      <a:xfrm>
                        <a:off x="1676100" y="3099625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5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5" y="7"/>
                              <a:pt x="0" y="50"/>
                              <a:pt x="8" y="98"/>
                            </a:cubicBezTo>
                            <a:cubicBezTo>
                              <a:pt x="15" y="138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1" y="167"/>
                              <a:pt x="106" y="166"/>
                            </a:cubicBezTo>
                            <a:cubicBezTo>
                              <a:pt x="154" y="161"/>
                              <a:pt x="187" y="120"/>
                              <a:pt x="182" y="72"/>
                            </a:cubicBezTo>
                            <a:cubicBezTo>
                              <a:pt x="173" y="29"/>
                              <a:pt x="137" y="1"/>
                              <a:pt x="9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3" name="Google Shape;1873;p14"/>
                      <p:cNvSpPr/>
                      <p:nvPr/>
                    </p:nvSpPr>
                    <p:spPr>
                      <a:xfrm>
                        <a:off x="1619675" y="3075300"/>
                        <a:ext cx="4675" cy="4250"/>
                      </a:xfrm>
                      <a:custGeom>
                        <a:rect b="b" l="l" r="r" t="t"/>
                        <a:pathLst>
                          <a:path extrusionOk="0" h="170" w="187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1" y="1"/>
                            </a:cubicBezTo>
                            <a:cubicBezTo>
                              <a:pt x="33" y="7"/>
                              <a:pt x="0" y="49"/>
                              <a:pt x="8" y="97"/>
                            </a:cubicBezTo>
                            <a:cubicBezTo>
                              <a:pt x="15" y="138"/>
                              <a:pt x="52" y="169"/>
                              <a:pt x="93" y="169"/>
                            </a:cubicBezTo>
                            <a:cubicBezTo>
                              <a:pt x="97" y="169"/>
                              <a:pt x="102" y="169"/>
                              <a:pt x="106" y="168"/>
                            </a:cubicBezTo>
                            <a:cubicBezTo>
                              <a:pt x="154" y="163"/>
                              <a:pt x="187" y="120"/>
                              <a:pt x="182" y="72"/>
                            </a:cubicBezTo>
                            <a:cubicBezTo>
                              <a:pt x="173" y="31"/>
                              <a:pt x="137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4" name="Google Shape;1874;p14"/>
                      <p:cNvSpPr/>
                      <p:nvPr/>
                    </p:nvSpPr>
                    <p:spPr>
                      <a:xfrm>
                        <a:off x="1741400" y="30944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6" y="1"/>
                            </a:moveTo>
                            <a:cubicBezTo>
                              <a:pt x="156" y="1"/>
                              <a:pt x="136" y="5"/>
                              <a:pt x="117" y="13"/>
                            </a:cubicBezTo>
                            <a:cubicBezTo>
                              <a:pt x="38" y="38"/>
                              <a:pt x="1" y="127"/>
                              <a:pt x="33" y="202"/>
                            </a:cubicBezTo>
                            <a:cubicBezTo>
                              <a:pt x="60" y="257"/>
                              <a:pt x="116" y="289"/>
                              <a:pt x="175" y="289"/>
                            </a:cubicBezTo>
                            <a:cubicBezTo>
                              <a:pt x="195" y="289"/>
                              <a:pt x="215" y="286"/>
                              <a:pt x="235" y="278"/>
                            </a:cubicBezTo>
                            <a:cubicBezTo>
                              <a:pt x="311" y="250"/>
                              <a:pt x="349" y="164"/>
                              <a:pt x="316" y="89"/>
                            </a:cubicBezTo>
                            <a:cubicBezTo>
                              <a:pt x="290" y="34"/>
                              <a:pt x="234" y="1"/>
                              <a:pt x="17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5" name="Google Shape;1875;p14"/>
                      <p:cNvSpPr/>
                      <p:nvPr/>
                    </p:nvSpPr>
                    <p:spPr>
                      <a:xfrm>
                        <a:off x="1743475" y="3129500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1"/>
                            </a:moveTo>
                            <a:cubicBezTo>
                              <a:pt x="156" y="1"/>
                              <a:pt x="136" y="5"/>
                              <a:pt x="117" y="12"/>
                            </a:cubicBezTo>
                            <a:cubicBezTo>
                              <a:pt x="39" y="40"/>
                              <a:pt x="1" y="126"/>
                              <a:pt x="34" y="201"/>
                            </a:cubicBezTo>
                            <a:cubicBezTo>
                              <a:pt x="60" y="256"/>
                              <a:pt x="116" y="289"/>
                              <a:pt x="174" y="289"/>
                            </a:cubicBezTo>
                            <a:cubicBezTo>
                              <a:pt x="193" y="289"/>
                              <a:pt x="213" y="285"/>
                              <a:pt x="233" y="277"/>
                            </a:cubicBezTo>
                            <a:cubicBezTo>
                              <a:pt x="311" y="252"/>
                              <a:pt x="349" y="163"/>
                              <a:pt x="316" y="88"/>
                            </a:cubicBezTo>
                            <a:cubicBezTo>
                              <a:pt x="290" y="33"/>
                              <a:pt x="233" y="1"/>
                              <a:pt x="17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6" name="Google Shape;1876;p14"/>
                      <p:cNvSpPr/>
                      <p:nvPr/>
                    </p:nvSpPr>
                    <p:spPr>
                      <a:xfrm>
                        <a:off x="1801675" y="3127050"/>
                        <a:ext cx="8725" cy="7275"/>
                      </a:xfrm>
                      <a:custGeom>
                        <a:rect b="b" l="l" r="r" t="t"/>
                        <a:pathLst>
                          <a:path extrusionOk="0" h="291" w="349">
                            <a:moveTo>
                              <a:pt x="171" y="1"/>
                            </a:moveTo>
                            <a:cubicBezTo>
                              <a:pt x="152" y="1"/>
                              <a:pt x="133" y="4"/>
                              <a:pt x="114" y="12"/>
                            </a:cubicBezTo>
                            <a:cubicBezTo>
                              <a:pt x="38" y="40"/>
                              <a:pt x="0" y="128"/>
                              <a:pt x="33" y="201"/>
                            </a:cubicBezTo>
                            <a:cubicBezTo>
                              <a:pt x="60" y="258"/>
                              <a:pt x="116" y="290"/>
                              <a:pt x="174" y="290"/>
                            </a:cubicBezTo>
                            <a:cubicBezTo>
                              <a:pt x="194" y="290"/>
                              <a:pt x="213" y="287"/>
                              <a:pt x="232" y="279"/>
                            </a:cubicBezTo>
                            <a:cubicBezTo>
                              <a:pt x="310" y="251"/>
                              <a:pt x="348" y="166"/>
                              <a:pt x="315" y="90"/>
                            </a:cubicBezTo>
                            <a:cubicBezTo>
                              <a:pt x="287" y="35"/>
                              <a:pt x="231" y="1"/>
                              <a:pt x="17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7" name="Google Shape;1877;p14"/>
                      <p:cNvSpPr/>
                      <p:nvPr/>
                    </p:nvSpPr>
                    <p:spPr>
                      <a:xfrm>
                        <a:off x="1700425" y="3067300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0"/>
                            </a:moveTo>
                            <a:cubicBezTo>
                              <a:pt x="155" y="0"/>
                              <a:pt x="135" y="4"/>
                              <a:pt x="117" y="11"/>
                            </a:cubicBezTo>
                            <a:cubicBezTo>
                              <a:pt x="38" y="39"/>
                              <a:pt x="1" y="125"/>
                              <a:pt x="33" y="200"/>
                            </a:cubicBezTo>
                            <a:cubicBezTo>
                              <a:pt x="62" y="256"/>
                              <a:pt x="118" y="289"/>
                              <a:pt x="177" y="289"/>
                            </a:cubicBezTo>
                            <a:cubicBezTo>
                              <a:pt x="197" y="289"/>
                              <a:pt x="216" y="286"/>
                              <a:pt x="235" y="279"/>
                            </a:cubicBezTo>
                            <a:cubicBezTo>
                              <a:pt x="311" y="251"/>
                              <a:pt x="349" y="163"/>
                              <a:pt x="316" y="90"/>
                            </a:cubicBezTo>
                            <a:cubicBezTo>
                              <a:pt x="289" y="33"/>
                              <a:pt x="233" y="0"/>
                              <a:pt x="1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8" name="Google Shape;1878;p14"/>
                      <p:cNvSpPr/>
                      <p:nvPr/>
                    </p:nvSpPr>
                    <p:spPr>
                      <a:xfrm>
                        <a:off x="1716300" y="3091125"/>
                        <a:ext cx="5075" cy="4175"/>
                      </a:xfrm>
                      <a:custGeom>
                        <a:rect b="b" l="l" r="r" t="t"/>
                        <a:pathLst>
                          <a:path extrusionOk="0" h="167" w="203">
                            <a:moveTo>
                              <a:pt x="101" y="0"/>
                            </a:moveTo>
                            <a:cubicBezTo>
                              <a:pt x="91" y="0"/>
                              <a:pt x="80" y="2"/>
                              <a:pt x="69" y="6"/>
                            </a:cubicBezTo>
                            <a:cubicBezTo>
                              <a:pt x="24" y="22"/>
                              <a:pt x="1" y="72"/>
                              <a:pt x="21" y="115"/>
                            </a:cubicBezTo>
                            <a:cubicBezTo>
                              <a:pt x="36" y="147"/>
                              <a:pt x="69" y="167"/>
                              <a:pt x="103" y="167"/>
                            </a:cubicBezTo>
                            <a:cubicBezTo>
                              <a:pt x="115" y="167"/>
                              <a:pt x="126" y="165"/>
                              <a:pt x="137" y="160"/>
                            </a:cubicBezTo>
                            <a:cubicBezTo>
                              <a:pt x="180" y="145"/>
                              <a:pt x="203" y="95"/>
                              <a:pt x="183" y="52"/>
                            </a:cubicBezTo>
                            <a:cubicBezTo>
                              <a:pt x="167" y="20"/>
                              <a:pt x="135" y="0"/>
                              <a:pt x="1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9" name="Google Shape;1879;p14"/>
                      <p:cNvSpPr/>
                      <p:nvPr/>
                    </p:nvSpPr>
                    <p:spPr>
                      <a:xfrm>
                        <a:off x="1195900" y="31404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4" y="0"/>
                            </a:moveTo>
                            <a:cubicBezTo>
                              <a:pt x="154" y="0"/>
                              <a:pt x="134" y="4"/>
                              <a:pt x="114" y="11"/>
                            </a:cubicBezTo>
                            <a:cubicBezTo>
                              <a:pt x="39" y="39"/>
                              <a:pt x="1" y="125"/>
                              <a:pt x="34" y="201"/>
                            </a:cubicBezTo>
                            <a:cubicBezTo>
                              <a:pt x="60" y="256"/>
                              <a:pt x="117" y="290"/>
                              <a:pt x="176" y="290"/>
                            </a:cubicBezTo>
                            <a:cubicBezTo>
                              <a:pt x="195" y="290"/>
                              <a:pt x="215" y="286"/>
                              <a:pt x="233" y="279"/>
                            </a:cubicBezTo>
                            <a:cubicBezTo>
                              <a:pt x="311" y="251"/>
                              <a:pt x="349" y="163"/>
                              <a:pt x="316" y="90"/>
                            </a:cubicBezTo>
                            <a:cubicBezTo>
                              <a:pt x="290" y="33"/>
                              <a:pt x="233" y="0"/>
                              <a:pt x="17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0" name="Google Shape;1880;p14"/>
                      <p:cNvSpPr/>
                      <p:nvPr/>
                    </p:nvSpPr>
                    <p:spPr>
                      <a:xfrm>
                        <a:off x="1239400" y="3176000"/>
                        <a:ext cx="8675" cy="7250"/>
                      </a:xfrm>
                      <a:custGeom>
                        <a:rect b="b" l="l" r="r" t="t"/>
                        <a:pathLst>
                          <a:path extrusionOk="0" h="290" w="347">
                            <a:moveTo>
                              <a:pt x="174" y="1"/>
                            </a:moveTo>
                            <a:cubicBezTo>
                              <a:pt x="154" y="1"/>
                              <a:pt x="134" y="5"/>
                              <a:pt x="114" y="13"/>
                            </a:cubicBezTo>
                            <a:cubicBezTo>
                              <a:pt x="39" y="38"/>
                              <a:pt x="1" y="127"/>
                              <a:pt x="31" y="202"/>
                            </a:cubicBezTo>
                            <a:cubicBezTo>
                              <a:pt x="59" y="257"/>
                              <a:pt x="115" y="289"/>
                              <a:pt x="173" y="289"/>
                            </a:cubicBezTo>
                            <a:cubicBezTo>
                              <a:pt x="193" y="289"/>
                              <a:pt x="213" y="286"/>
                              <a:pt x="233" y="278"/>
                            </a:cubicBezTo>
                            <a:cubicBezTo>
                              <a:pt x="309" y="250"/>
                              <a:pt x="346" y="164"/>
                              <a:pt x="316" y="89"/>
                            </a:cubicBezTo>
                            <a:cubicBezTo>
                              <a:pt x="288" y="34"/>
                              <a:pt x="232" y="1"/>
                              <a:pt x="1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1" name="Google Shape;1881;p14"/>
                      <p:cNvSpPr/>
                      <p:nvPr/>
                    </p:nvSpPr>
                    <p:spPr>
                      <a:xfrm>
                        <a:off x="1213250" y="3160650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1" y="0"/>
                            </a:moveTo>
                            <a:cubicBezTo>
                              <a:pt x="90" y="0"/>
                              <a:pt x="79" y="2"/>
                              <a:pt x="68" y="7"/>
                            </a:cubicBezTo>
                            <a:cubicBezTo>
                              <a:pt x="23" y="22"/>
                              <a:pt x="0" y="72"/>
                              <a:pt x="21" y="115"/>
                            </a:cubicBezTo>
                            <a:cubicBezTo>
                              <a:pt x="36" y="148"/>
                              <a:pt x="68" y="167"/>
                              <a:pt x="103" y="167"/>
                            </a:cubicBezTo>
                            <a:cubicBezTo>
                              <a:pt x="114" y="167"/>
                              <a:pt x="125" y="165"/>
                              <a:pt x="137" y="161"/>
                            </a:cubicBezTo>
                            <a:cubicBezTo>
                              <a:pt x="179" y="146"/>
                              <a:pt x="202" y="95"/>
                              <a:pt x="182" y="52"/>
                            </a:cubicBezTo>
                            <a:cubicBezTo>
                              <a:pt x="167" y="20"/>
                              <a:pt x="134" y="0"/>
                              <a:pt x="1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2" name="Google Shape;1882;p14"/>
                      <p:cNvSpPr/>
                      <p:nvPr/>
                    </p:nvSpPr>
                    <p:spPr>
                      <a:xfrm>
                        <a:off x="1215525" y="3132400"/>
                        <a:ext cx="5000" cy="4200"/>
                      </a:xfrm>
                      <a:custGeom>
                        <a:rect b="b" l="l" r="r" t="t"/>
                        <a:pathLst>
                          <a:path extrusionOk="0" h="168" w="200">
                            <a:moveTo>
                              <a:pt x="100" y="0"/>
                            </a:moveTo>
                            <a:cubicBezTo>
                              <a:pt x="89" y="0"/>
                              <a:pt x="77" y="3"/>
                              <a:pt x="66" y="7"/>
                            </a:cubicBezTo>
                            <a:cubicBezTo>
                              <a:pt x="20" y="22"/>
                              <a:pt x="0" y="73"/>
                              <a:pt x="18" y="116"/>
                            </a:cubicBezTo>
                            <a:cubicBezTo>
                              <a:pt x="33" y="148"/>
                              <a:pt x="66" y="167"/>
                              <a:pt x="100" y="167"/>
                            </a:cubicBezTo>
                            <a:cubicBezTo>
                              <a:pt x="111" y="167"/>
                              <a:pt x="123" y="165"/>
                              <a:pt x="134" y="161"/>
                            </a:cubicBezTo>
                            <a:cubicBezTo>
                              <a:pt x="177" y="143"/>
                              <a:pt x="199" y="95"/>
                              <a:pt x="182" y="50"/>
                            </a:cubicBezTo>
                            <a:cubicBezTo>
                              <a:pt x="165" y="18"/>
                              <a:pt x="133" y="0"/>
                              <a:pt x="100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3" name="Google Shape;1883;p14"/>
                      <p:cNvSpPr/>
                      <p:nvPr/>
                    </p:nvSpPr>
                    <p:spPr>
                      <a:xfrm>
                        <a:off x="1684475" y="3074225"/>
                        <a:ext cx="4700" cy="4175"/>
                      </a:xfrm>
                      <a:custGeom>
                        <a:rect b="b" l="l" r="r" t="t"/>
                        <a:pathLst>
                          <a:path extrusionOk="0" h="167" w="188">
                            <a:moveTo>
                              <a:pt x="96" y="0"/>
                            </a:moveTo>
                            <a:cubicBezTo>
                              <a:pt x="91" y="0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1" y="50"/>
                              <a:pt x="6" y="97"/>
                            </a:cubicBezTo>
                            <a:cubicBezTo>
                              <a:pt x="15" y="138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2" y="166"/>
                              <a:pt x="106" y="166"/>
                            </a:cubicBezTo>
                            <a:cubicBezTo>
                              <a:pt x="154" y="160"/>
                              <a:pt x="187" y="118"/>
                              <a:pt x="182" y="72"/>
                            </a:cubicBezTo>
                            <a:cubicBezTo>
                              <a:pt x="173" y="29"/>
                              <a:pt x="138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4" name="Google Shape;1884;p14"/>
                      <p:cNvSpPr/>
                      <p:nvPr/>
                    </p:nvSpPr>
                    <p:spPr>
                      <a:xfrm>
                        <a:off x="1812950" y="3139475"/>
                        <a:ext cx="8675" cy="7225"/>
                      </a:xfrm>
                      <a:custGeom>
                        <a:rect b="b" l="l" r="r" t="t"/>
                        <a:pathLst>
                          <a:path extrusionOk="0" h="289" w="347">
                            <a:moveTo>
                              <a:pt x="173" y="0"/>
                            </a:moveTo>
                            <a:cubicBezTo>
                              <a:pt x="153" y="0"/>
                              <a:pt x="133" y="4"/>
                              <a:pt x="114" y="12"/>
                            </a:cubicBezTo>
                            <a:cubicBezTo>
                              <a:pt x="36" y="39"/>
                              <a:pt x="1" y="125"/>
                              <a:pt x="31" y="201"/>
                            </a:cubicBezTo>
                            <a:cubicBezTo>
                              <a:pt x="59" y="255"/>
                              <a:pt x="114" y="289"/>
                              <a:pt x="172" y="289"/>
                            </a:cubicBezTo>
                            <a:cubicBezTo>
                              <a:pt x="192" y="289"/>
                              <a:pt x="213" y="285"/>
                              <a:pt x="233" y="276"/>
                            </a:cubicBezTo>
                            <a:cubicBezTo>
                              <a:pt x="308" y="251"/>
                              <a:pt x="346" y="163"/>
                              <a:pt x="313" y="87"/>
                            </a:cubicBezTo>
                            <a:cubicBezTo>
                              <a:pt x="287" y="33"/>
                              <a:pt x="231" y="0"/>
                              <a:pt x="17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5" name="Google Shape;1885;p14"/>
                      <p:cNvSpPr/>
                      <p:nvPr/>
                    </p:nvSpPr>
                    <p:spPr>
                      <a:xfrm>
                        <a:off x="1771925" y="3112300"/>
                        <a:ext cx="8725" cy="7275"/>
                      </a:xfrm>
                      <a:custGeom>
                        <a:rect b="b" l="l" r="r" t="t"/>
                        <a:pathLst>
                          <a:path extrusionOk="0" h="291" w="349">
                            <a:moveTo>
                              <a:pt x="174" y="1"/>
                            </a:moveTo>
                            <a:cubicBezTo>
                              <a:pt x="155" y="1"/>
                              <a:pt x="135" y="4"/>
                              <a:pt x="116" y="12"/>
                            </a:cubicBezTo>
                            <a:cubicBezTo>
                              <a:pt x="38" y="40"/>
                              <a:pt x="0" y="125"/>
                              <a:pt x="33" y="201"/>
                            </a:cubicBezTo>
                            <a:cubicBezTo>
                              <a:pt x="61" y="258"/>
                              <a:pt x="117" y="290"/>
                              <a:pt x="175" y="290"/>
                            </a:cubicBezTo>
                            <a:cubicBezTo>
                              <a:pt x="195" y="290"/>
                              <a:pt x="215" y="287"/>
                              <a:pt x="235" y="279"/>
                            </a:cubicBezTo>
                            <a:cubicBezTo>
                              <a:pt x="310" y="251"/>
                              <a:pt x="348" y="163"/>
                              <a:pt x="315" y="90"/>
                            </a:cubicBezTo>
                            <a:cubicBezTo>
                              <a:pt x="289" y="33"/>
                              <a:pt x="233" y="1"/>
                              <a:pt x="1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6" name="Google Shape;1886;p14"/>
                      <p:cNvSpPr/>
                      <p:nvPr/>
                    </p:nvSpPr>
                    <p:spPr>
                      <a:xfrm>
                        <a:off x="1787800" y="3136125"/>
                        <a:ext cx="5000" cy="4200"/>
                      </a:xfrm>
                      <a:custGeom>
                        <a:rect b="b" l="l" r="r" t="t"/>
                        <a:pathLst>
                          <a:path extrusionOk="0" h="168" w="200">
                            <a:moveTo>
                              <a:pt x="100" y="1"/>
                            </a:moveTo>
                            <a:cubicBezTo>
                              <a:pt x="89" y="1"/>
                              <a:pt x="77" y="3"/>
                              <a:pt x="66" y="7"/>
                            </a:cubicBezTo>
                            <a:cubicBezTo>
                              <a:pt x="23" y="25"/>
                              <a:pt x="1" y="72"/>
                              <a:pt x="21" y="115"/>
                            </a:cubicBezTo>
                            <a:cubicBezTo>
                              <a:pt x="36" y="148"/>
                              <a:pt x="68" y="167"/>
                              <a:pt x="102" y="167"/>
                            </a:cubicBezTo>
                            <a:cubicBezTo>
                              <a:pt x="113" y="167"/>
                              <a:pt x="124" y="165"/>
                              <a:pt x="134" y="161"/>
                            </a:cubicBezTo>
                            <a:cubicBezTo>
                              <a:pt x="180" y="146"/>
                              <a:pt x="200" y="95"/>
                              <a:pt x="182" y="52"/>
                            </a:cubicBezTo>
                            <a:cubicBezTo>
                              <a:pt x="167" y="20"/>
                              <a:pt x="134" y="1"/>
                              <a:pt x="10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7" name="Google Shape;1887;p14"/>
                      <p:cNvSpPr/>
                      <p:nvPr/>
                    </p:nvSpPr>
                    <p:spPr>
                      <a:xfrm>
                        <a:off x="1755975" y="3119225"/>
                        <a:ext cx="4675" cy="4200"/>
                      </a:xfrm>
                      <a:custGeom>
                        <a:rect b="b" l="l" r="r" t="t"/>
                        <a:pathLst>
                          <a:path extrusionOk="0" h="168" w="187">
                            <a:moveTo>
                              <a:pt x="95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0" y="50"/>
                              <a:pt x="8" y="98"/>
                            </a:cubicBezTo>
                            <a:cubicBezTo>
                              <a:pt x="14" y="139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1" y="167"/>
                              <a:pt x="106" y="166"/>
                            </a:cubicBezTo>
                            <a:cubicBezTo>
                              <a:pt x="154" y="163"/>
                              <a:pt x="187" y="121"/>
                              <a:pt x="182" y="73"/>
                            </a:cubicBezTo>
                            <a:cubicBezTo>
                              <a:pt x="173" y="30"/>
                              <a:pt x="137" y="1"/>
                              <a:pt x="9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8" name="Google Shape;1888;p14"/>
                      <p:cNvSpPr/>
                      <p:nvPr/>
                    </p:nvSpPr>
                    <p:spPr>
                      <a:xfrm>
                        <a:off x="1494275" y="3075025"/>
                        <a:ext cx="23050" cy="20225"/>
                      </a:xfrm>
                      <a:custGeom>
                        <a:rect b="b" l="l" r="r" t="t"/>
                        <a:pathLst>
                          <a:path extrusionOk="0" h="809" w="922">
                            <a:moveTo>
                              <a:pt x="463" y="1"/>
                            </a:moveTo>
                            <a:cubicBezTo>
                              <a:pt x="442" y="1"/>
                              <a:pt x="421" y="2"/>
                              <a:pt x="399" y="5"/>
                            </a:cubicBezTo>
                            <a:cubicBezTo>
                              <a:pt x="162" y="35"/>
                              <a:pt x="1" y="242"/>
                              <a:pt x="36" y="464"/>
                            </a:cubicBezTo>
                            <a:cubicBezTo>
                              <a:pt x="66" y="663"/>
                              <a:pt x="250" y="809"/>
                              <a:pt x="460" y="809"/>
                            </a:cubicBezTo>
                            <a:cubicBezTo>
                              <a:pt x="480" y="809"/>
                              <a:pt x="502" y="807"/>
                              <a:pt x="523" y="804"/>
                            </a:cubicBezTo>
                            <a:cubicBezTo>
                              <a:pt x="760" y="774"/>
                              <a:pt x="921" y="567"/>
                              <a:pt x="888" y="345"/>
                            </a:cubicBezTo>
                            <a:cubicBezTo>
                              <a:pt x="856" y="146"/>
                              <a:pt x="674" y="1"/>
                              <a:pt x="4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9" name="Google Shape;1889;p14"/>
                      <p:cNvSpPr/>
                      <p:nvPr/>
                    </p:nvSpPr>
                    <p:spPr>
                      <a:xfrm>
                        <a:off x="1456200" y="3131725"/>
                        <a:ext cx="12525" cy="11225"/>
                      </a:xfrm>
                      <a:custGeom>
                        <a:rect b="b" l="l" r="r" t="t"/>
                        <a:pathLst>
                          <a:path extrusionOk="0" h="449" w="501">
                            <a:moveTo>
                              <a:pt x="253" y="1"/>
                            </a:moveTo>
                            <a:cubicBezTo>
                              <a:pt x="240" y="1"/>
                              <a:pt x="228" y="2"/>
                              <a:pt x="215" y="4"/>
                            </a:cubicBezTo>
                            <a:cubicBezTo>
                              <a:pt x="92" y="16"/>
                              <a:pt x="1" y="130"/>
                              <a:pt x="16" y="256"/>
                            </a:cubicBezTo>
                            <a:cubicBezTo>
                              <a:pt x="36" y="369"/>
                              <a:pt x="136" y="448"/>
                              <a:pt x="246" y="448"/>
                            </a:cubicBezTo>
                            <a:cubicBezTo>
                              <a:pt x="258" y="448"/>
                              <a:pt x="271" y="447"/>
                              <a:pt x="283" y="445"/>
                            </a:cubicBezTo>
                            <a:cubicBezTo>
                              <a:pt x="409" y="433"/>
                              <a:pt x="500" y="319"/>
                              <a:pt x="485" y="193"/>
                            </a:cubicBezTo>
                            <a:cubicBezTo>
                              <a:pt x="462" y="80"/>
                              <a:pt x="364" y="1"/>
                              <a:pt x="25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0" name="Google Shape;1890;p14"/>
                      <p:cNvSpPr/>
                      <p:nvPr/>
                    </p:nvSpPr>
                    <p:spPr>
                      <a:xfrm>
                        <a:off x="1502475" y="3111475"/>
                        <a:ext cx="8150" cy="7300"/>
                      </a:xfrm>
                      <a:custGeom>
                        <a:rect b="b" l="l" r="r" t="t"/>
                        <a:pathLst>
                          <a:path extrusionOk="0" h="292" w="326">
                            <a:moveTo>
                              <a:pt x="165" y="0"/>
                            </a:moveTo>
                            <a:cubicBezTo>
                              <a:pt x="157" y="0"/>
                              <a:pt x="150" y="1"/>
                              <a:pt x="142" y="2"/>
                            </a:cubicBezTo>
                            <a:cubicBezTo>
                              <a:pt x="61" y="12"/>
                              <a:pt x="1" y="85"/>
                              <a:pt x="13" y="166"/>
                            </a:cubicBezTo>
                            <a:cubicBezTo>
                              <a:pt x="27" y="239"/>
                              <a:pt x="90" y="291"/>
                              <a:pt x="164" y="291"/>
                            </a:cubicBezTo>
                            <a:cubicBezTo>
                              <a:pt x="171" y="291"/>
                              <a:pt x="179" y="291"/>
                              <a:pt x="187" y="289"/>
                            </a:cubicBezTo>
                            <a:cubicBezTo>
                              <a:pt x="268" y="279"/>
                              <a:pt x="326" y="206"/>
                              <a:pt x="316" y="125"/>
                            </a:cubicBezTo>
                            <a:cubicBezTo>
                              <a:pt x="302" y="52"/>
                              <a:pt x="237" y="0"/>
                              <a:pt x="16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1" name="Google Shape;1891;p14"/>
                      <p:cNvSpPr/>
                      <p:nvPr/>
                    </p:nvSpPr>
                    <p:spPr>
                      <a:xfrm>
                        <a:off x="1469950" y="3075650"/>
                        <a:ext cx="8150" cy="7250"/>
                      </a:xfrm>
                      <a:custGeom>
                        <a:rect b="b" l="l" r="r" t="t"/>
                        <a:pathLst>
                          <a:path extrusionOk="0" h="290" w="326">
                            <a:moveTo>
                              <a:pt x="168" y="0"/>
                            </a:moveTo>
                            <a:cubicBezTo>
                              <a:pt x="160" y="0"/>
                              <a:pt x="151" y="1"/>
                              <a:pt x="142" y="3"/>
                            </a:cubicBezTo>
                            <a:cubicBezTo>
                              <a:pt x="58" y="10"/>
                              <a:pt x="0" y="83"/>
                              <a:pt x="11" y="167"/>
                            </a:cubicBezTo>
                            <a:cubicBezTo>
                              <a:pt x="24" y="239"/>
                              <a:pt x="89" y="289"/>
                              <a:pt x="161" y="289"/>
                            </a:cubicBezTo>
                            <a:cubicBezTo>
                              <a:pt x="169" y="289"/>
                              <a:pt x="177" y="289"/>
                              <a:pt x="185" y="288"/>
                            </a:cubicBezTo>
                            <a:cubicBezTo>
                              <a:pt x="268" y="277"/>
                              <a:pt x="326" y="204"/>
                              <a:pt x="316" y="124"/>
                            </a:cubicBezTo>
                            <a:cubicBezTo>
                              <a:pt x="302" y="52"/>
                              <a:pt x="239" y="0"/>
                              <a:pt x="16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2" name="Google Shape;1892;p14"/>
                      <p:cNvSpPr/>
                      <p:nvPr/>
                    </p:nvSpPr>
                    <p:spPr>
                      <a:xfrm>
                        <a:off x="1444675" y="3108700"/>
                        <a:ext cx="8150" cy="7225"/>
                      </a:xfrm>
                      <a:custGeom>
                        <a:rect b="b" l="l" r="r" t="t"/>
                        <a:pathLst>
                          <a:path extrusionOk="0" h="289" w="326">
                            <a:moveTo>
                              <a:pt x="163" y="0"/>
                            </a:moveTo>
                            <a:cubicBezTo>
                              <a:pt x="155" y="0"/>
                              <a:pt x="147" y="1"/>
                              <a:pt x="139" y="2"/>
                            </a:cubicBezTo>
                            <a:cubicBezTo>
                              <a:pt x="58" y="10"/>
                              <a:pt x="0" y="85"/>
                              <a:pt x="10" y="166"/>
                            </a:cubicBezTo>
                            <a:cubicBezTo>
                              <a:pt x="24" y="239"/>
                              <a:pt x="89" y="289"/>
                              <a:pt x="161" y="289"/>
                            </a:cubicBezTo>
                            <a:cubicBezTo>
                              <a:pt x="168" y="289"/>
                              <a:pt x="176" y="288"/>
                              <a:pt x="184" y="287"/>
                            </a:cubicBezTo>
                            <a:cubicBezTo>
                              <a:pt x="265" y="279"/>
                              <a:pt x="326" y="206"/>
                              <a:pt x="313" y="123"/>
                            </a:cubicBezTo>
                            <a:cubicBezTo>
                              <a:pt x="299" y="50"/>
                              <a:pt x="237" y="0"/>
                              <a:pt x="16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3" name="Google Shape;1893;p14"/>
                      <p:cNvSpPr/>
                      <p:nvPr/>
                    </p:nvSpPr>
                    <p:spPr>
                      <a:xfrm>
                        <a:off x="1535825" y="312635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6" y="7"/>
                              <a:pt x="1" y="50"/>
                              <a:pt x="8" y="98"/>
                            </a:cubicBezTo>
                            <a:cubicBezTo>
                              <a:pt x="15" y="139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2" y="167"/>
                              <a:pt x="106" y="166"/>
                            </a:cubicBezTo>
                            <a:cubicBezTo>
                              <a:pt x="154" y="161"/>
                              <a:pt x="187" y="118"/>
                              <a:pt x="182" y="73"/>
                            </a:cubicBezTo>
                            <a:cubicBezTo>
                              <a:pt x="175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4" name="Google Shape;1894;p14"/>
                      <p:cNvSpPr/>
                      <p:nvPr/>
                    </p:nvSpPr>
                    <p:spPr>
                      <a:xfrm>
                        <a:off x="1479400" y="3102025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1" y="50"/>
                              <a:pt x="8" y="97"/>
                            </a:cubicBezTo>
                            <a:cubicBezTo>
                              <a:pt x="15" y="137"/>
                              <a:pt x="51" y="167"/>
                              <a:pt x="90" y="167"/>
                            </a:cubicBezTo>
                            <a:cubicBezTo>
                              <a:pt x="95" y="167"/>
                              <a:pt x="101" y="167"/>
                              <a:pt x="107" y="166"/>
                            </a:cubicBezTo>
                            <a:cubicBezTo>
                              <a:pt x="155" y="161"/>
                              <a:pt x="187" y="120"/>
                              <a:pt x="182" y="72"/>
                            </a:cubicBezTo>
                            <a:cubicBezTo>
                              <a:pt x="173" y="29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5" name="Google Shape;1895;p14"/>
                      <p:cNvSpPr/>
                      <p:nvPr/>
                    </p:nvSpPr>
                    <p:spPr>
                      <a:xfrm>
                        <a:off x="1552650" y="3079900"/>
                        <a:ext cx="4750" cy="4175"/>
                      </a:xfrm>
                      <a:custGeom>
                        <a:rect b="b" l="l" r="r" t="t"/>
                        <a:pathLst>
                          <a:path extrusionOk="0" h="167" w="190">
                            <a:moveTo>
                              <a:pt x="96" y="0"/>
                            </a:moveTo>
                            <a:cubicBezTo>
                              <a:pt x="91" y="0"/>
                              <a:pt x="86" y="1"/>
                              <a:pt x="82" y="2"/>
                            </a:cubicBezTo>
                            <a:cubicBezTo>
                              <a:pt x="36" y="7"/>
                              <a:pt x="1" y="49"/>
                              <a:pt x="8" y="97"/>
                            </a:cubicBezTo>
                            <a:cubicBezTo>
                              <a:pt x="15" y="138"/>
                              <a:pt x="52" y="167"/>
                              <a:pt x="95" y="167"/>
                            </a:cubicBezTo>
                            <a:cubicBezTo>
                              <a:pt x="99" y="167"/>
                              <a:pt x="104" y="166"/>
                              <a:pt x="109" y="165"/>
                            </a:cubicBezTo>
                            <a:cubicBezTo>
                              <a:pt x="155" y="160"/>
                              <a:pt x="190" y="118"/>
                              <a:pt x="182" y="72"/>
                            </a:cubicBezTo>
                            <a:cubicBezTo>
                              <a:pt x="176" y="29"/>
                              <a:pt x="138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6" name="Google Shape;1896;p14"/>
                      <p:cNvSpPr/>
                      <p:nvPr/>
                    </p:nvSpPr>
                    <p:spPr>
                      <a:xfrm>
                        <a:off x="1282275" y="3148750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6" y="0"/>
                            </a:moveTo>
                            <a:cubicBezTo>
                              <a:pt x="242" y="0"/>
                              <a:pt x="229" y="1"/>
                              <a:pt x="215" y="4"/>
                            </a:cubicBezTo>
                            <a:cubicBezTo>
                              <a:pt x="91" y="16"/>
                              <a:pt x="1" y="130"/>
                              <a:pt x="16" y="256"/>
                            </a:cubicBezTo>
                            <a:cubicBezTo>
                              <a:pt x="36" y="367"/>
                              <a:pt x="135" y="448"/>
                              <a:pt x="246" y="448"/>
                            </a:cubicBezTo>
                            <a:cubicBezTo>
                              <a:pt x="258" y="448"/>
                              <a:pt x="271" y="447"/>
                              <a:pt x="283" y="445"/>
                            </a:cubicBezTo>
                            <a:cubicBezTo>
                              <a:pt x="409" y="430"/>
                              <a:pt x="500" y="316"/>
                              <a:pt x="485" y="193"/>
                            </a:cubicBezTo>
                            <a:cubicBezTo>
                              <a:pt x="464" y="80"/>
                              <a:pt x="366" y="0"/>
                              <a:pt x="25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7" name="Google Shape;1897;p14"/>
                      <p:cNvSpPr/>
                      <p:nvPr/>
                    </p:nvSpPr>
                    <p:spPr>
                      <a:xfrm>
                        <a:off x="1296900" y="3132950"/>
                        <a:ext cx="8100" cy="7250"/>
                      </a:xfrm>
                      <a:custGeom>
                        <a:rect b="b" l="l" r="r" t="t"/>
                        <a:pathLst>
                          <a:path extrusionOk="0" h="290" w="324">
                            <a:moveTo>
                              <a:pt x="167" y="0"/>
                            </a:moveTo>
                            <a:cubicBezTo>
                              <a:pt x="158" y="0"/>
                              <a:pt x="149" y="1"/>
                              <a:pt x="139" y="3"/>
                            </a:cubicBezTo>
                            <a:cubicBezTo>
                              <a:pt x="59" y="10"/>
                              <a:pt x="1" y="83"/>
                              <a:pt x="11" y="164"/>
                            </a:cubicBezTo>
                            <a:cubicBezTo>
                              <a:pt x="24" y="237"/>
                              <a:pt x="90" y="290"/>
                              <a:pt x="162" y="290"/>
                            </a:cubicBezTo>
                            <a:cubicBezTo>
                              <a:pt x="169" y="290"/>
                              <a:pt x="177" y="289"/>
                              <a:pt x="185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300" y="52"/>
                              <a:pt x="239" y="0"/>
                              <a:pt x="16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8" name="Google Shape;1898;p14"/>
                      <p:cNvSpPr/>
                      <p:nvPr/>
                    </p:nvSpPr>
                    <p:spPr>
                      <a:xfrm>
                        <a:off x="1256050" y="3179925"/>
                        <a:ext cx="8100" cy="7250"/>
                      </a:xfrm>
                      <a:custGeom>
                        <a:rect b="b" l="l" r="r" t="t"/>
                        <a:pathLst>
                          <a:path extrusionOk="0" h="290" w="324">
                            <a:moveTo>
                              <a:pt x="164" y="1"/>
                            </a:moveTo>
                            <a:cubicBezTo>
                              <a:pt x="156" y="1"/>
                              <a:pt x="147" y="1"/>
                              <a:pt x="139" y="2"/>
                            </a:cubicBezTo>
                            <a:cubicBezTo>
                              <a:pt x="59" y="12"/>
                              <a:pt x="1" y="86"/>
                              <a:pt x="11" y="166"/>
                            </a:cubicBezTo>
                            <a:cubicBezTo>
                              <a:pt x="24" y="238"/>
                              <a:pt x="87" y="290"/>
                              <a:pt x="158" y="290"/>
                            </a:cubicBezTo>
                            <a:cubicBezTo>
                              <a:pt x="167" y="290"/>
                              <a:pt x="176" y="289"/>
                              <a:pt x="185" y="287"/>
                            </a:cubicBezTo>
                            <a:cubicBezTo>
                              <a:pt x="265" y="280"/>
                              <a:pt x="323" y="207"/>
                              <a:pt x="313" y="126"/>
                            </a:cubicBezTo>
                            <a:cubicBezTo>
                              <a:pt x="300" y="51"/>
                              <a:pt x="237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9" name="Google Shape;1899;p14"/>
                      <p:cNvSpPr/>
                      <p:nvPr/>
                    </p:nvSpPr>
                    <p:spPr>
                      <a:xfrm>
                        <a:off x="1236375" y="3124000"/>
                        <a:ext cx="8175" cy="7300"/>
                      </a:xfrm>
                      <a:custGeom>
                        <a:rect b="b" l="l" r="r" t="t"/>
                        <a:pathLst>
                          <a:path extrusionOk="0" h="292" w="327">
                            <a:moveTo>
                              <a:pt x="165" y="1"/>
                            </a:moveTo>
                            <a:cubicBezTo>
                              <a:pt x="157" y="1"/>
                              <a:pt x="150" y="2"/>
                              <a:pt x="142" y="3"/>
                            </a:cubicBezTo>
                            <a:cubicBezTo>
                              <a:pt x="61" y="13"/>
                              <a:pt x="1" y="86"/>
                              <a:pt x="13" y="167"/>
                            </a:cubicBezTo>
                            <a:cubicBezTo>
                              <a:pt x="27" y="240"/>
                              <a:pt x="90" y="292"/>
                              <a:pt x="164" y="292"/>
                            </a:cubicBezTo>
                            <a:cubicBezTo>
                              <a:pt x="172" y="292"/>
                              <a:pt x="179" y="291"/>
                              <a:pt x="187" y="290"/>
                            </a:cubicBezTo>
                            <a:cubicBezTo>
                              <a:pt x="268" y="280"/>
                              <a:pt x="326" y="207"/>
                              <a:pt x="316" y="126"/>
                            </a:cubicBezTo>
                            <a:cubicBezTo>
                              <a:pt x="302" y="53"/>
                              <a:pt x="237" y="1"/>
                              <a:pt x="16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0" name="Google Shape;1900;p14"/>
                      <p:cNvSpPr/>
                      <p:nvPr/>
                    </p:nvSpPr>
                    <p:spPr>
                      <a:xfrm>
                        <a:off x="1327550" y="3141675"/>
                        <a:ext cx="4750" cy="4250"/>
                      </a:xfrm>
                      <a:custGeom>
                        <a:rect b="b" l="l" r="r" t="t"/>
                        <a:pathLst>
                          <a:path extrusionOk="0" h="170" w="190">
                            <a:moveTo>
                              <a:pt x="96" y="1"/>
                            </a:moveTo>
                            <a:cubicBezTo>
                              <a:pt x="92" y="1"/>
                              <a:pt x="88" y="1"/>
                              <a:pt x="83" y="2"/>
                            </a:cubicBezTo>
                            <a:cubicBezTo>
                              <a:pt x="35" y="7"/>
                              <a:pt x="0" y="50"/>
                              <a:pt x="8" y="98"/>
                            </a:cubicBezTo>
                            <a:cubicBezTo>
                              <a:pt x="15" y="139"/>
                              <a:pt x="52" y="169"/>
                              <a:pt x="95" y="169"/>
                            </a:cubicBezTo>
                            <a:cubicBezTo>
                              <a:pt x="99" y="169"/>
                              <a:pt x="104" y="169"/>
                              <a:pt x="109" y="168"/>
                            </a:cubicBezTo>
                            <a:cubicBezTo>
                              <a:pt x="154" y="163"/>
                              <a:pt x="189" y="120"/>
                              <a:pt x="182" y="72"/>
                            </a:cubicBezTo>
                            <a:cubicBezTo>
                              <a:pt x="175" y="31"/>
                              <a:pt x="137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1" name="Google Shape;1901;p14"/>
                      <p:cNvSpPr/>
                      <p:nvPr/>
                    </p:nvSpPr>
                    <p:spPr>
                      <a:xfrm>
                        <a:off x="1262300" y="3153975"/>
                        <a:ext cx="4675" cy="4225"/>
                      </a:xfrm>
                      <a:custGeom>
                        <a:rect b="b" l="l" r="r" t="t"/>
                        <a:pathLst>
                          <a:path extrusionOk="0" h="169" w="187">
                            <a:moveTo>
                              <a:pt x="91" y="1"/>
                            </a:moveTo>
                            <a:cubicBezTo>
                              <a:pt x="88" y="1"/>
                              <a:pt x="84" y="1"/>
                              <a:pt x="81" y="1"/>
                            </a:cubicBezTo>
                            <a:cubicBezTo>
                              <a:pt x="33" y="7"/>
                              <a:pt x="0" y="49"/>
                              <a:pt x="8" y="97"/>
                            </a:cubicBezTo>
                            <a:cubicBezTo>
                              <a:pt x="15" y="138"/>
                              <a:pt x="52" y="169"/>
                              <a:pt x="93" y="169"/>
                            </a:cubicBezTo>
                            <a:cubicBezTo>
                              <a:pt x="97" y="169"/>
                              <a:pt x="102" y="169"/>
                              <a:pt x="106" y="168"/>
                            </a:cubicBezTo>
                            <a:cubicBezTo>
                              <a:pt x="154" y="163"/>
                              <a:pt x="187" y="120"/>
                              <a:pt x="182" y="72"/>
                            </a:cubicBezTo>
                            <a:cubicBezTo>
                              <a:pt x="172" y="30"/>
                              <a:pt x="135" y="1"/>
                              <a:pt x="9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2" name="Google Shape;1902;p14"/>
                      <p:cNvSpPr/>
                      <p:nvPr/>
                    </p:nvSpPr>
                    <p:spPr>
                      <a:xfrm>
                        <a:off x="1344425" y="3095225"/>
                        <a:ext cx="4700" cy="4225"/>
                      </a:xfrm>
                      <a:custGeom>
                        <a:rect b="b" l="l" r="r" t="t"/>
                        <a:pathLst>
                          <a:path extrusionOk="0" h="169" w="188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2" y="1"/>
                            </a:cubicBezTo>
                            <a:cubicBezTo>
                              <a:pt x="34" y="6"/>
                              <a:pt x="1" y="49"/>
                              <a:pt x="6" y="97"/>
                            </a:cubicBezTo>
                            <a:cubicBezTo>
                              <a:pt x="13" y="138"/>
                              <a:pt x="50" y="169"/>
                              <a:pt x="93" y="169"/>
                            </a:cubicBezTo>
                            <a:cubicBezTo>
                              <a:pt x="98" y="169"/>
                              <a:pt x="102" y="168"/>
                              <a:pt x="107" y="168"/>
                            </a:cubicBezTo>
                            <a:cubicBezTo>
                              <a:pt x="152" y="163"/>
                              <a:pt x="188" y="120"/>
                              <a:pt x="180" y="72"/>
                            </a:cubicBezTo>
                            <a:cubicBezTo>
                              <a:pt x="173" y="31"/>
                              <a:pt x="135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3" name="Google Shape;1903;p14"/>
                      <p:cNvSpPr/>
                      <p:nvPr/>
                    </p:nvSpPr>
                    <p:spPr>
                      <a:xfrm>
                        <a:off x="1397575" y="3079525"/>
                        <a:ext cx="23050" cy="20325"/>
                      </a:xfrm>
                      <a:custGeom>
                        <a:rect b="b" l="l" r="r" t="t"/>
                        <a:pathLst>
                          <a:path extrusionOk="0" h="813" w="922">
                            <a:moveTo>
                              <a:pt x="458" y="0"/>
                            </a:moveTo>
                            <a:cubicBezTo>
                              <a:pt x="439" y="0"/>
                              <a:pt x="419" y="1"/>
                              <a:pt x="399" y="4"/>
                            </a:cubicBezTo>
                            <a:cubicBezTo>
                              <a:pt x="162" y="37"/>
                              <a:pt x="1" y="244"/>
                              <a:pt x="33" y="465"/>
                            </a:cubicBezTo>
                            <a:cubicBezTo>
                              <a:pt x="66" y="666"/>
                              <a:pt x="250" y="812"/>
                              <a:pt x="463" y="812"/>
                            </a:cubicBezTo>
                            <a:cubicBezTo>
                              <a:pt x="483" y="812"/>
                              <a:pt x="503" y="811"/>
                              <a:pt x="523" y="808"/>
                            </a:cubicBezTo>
                            <a:cubicBezTo>
                              <a:pt x="757" y="776"/>
                              <a:pt x="921" y="569"/>
                              <a:pt x="886" y="347"/>
                            </a:cubicBezTo>
                            <a:cubicBezTo>
                              <a:pt x="856" y="146"/>
                              <a:pt x="669" y="0"/>
                              <a:pt x="45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4" name="Google Shape;1904;p14"/>
                      <p:cNvSpPr/>
                      <p:nvPr/>
                    </p:nvSpPr>
                    <p:spPr>
                      <a:xfrm>
                        <a:off x="1223775" y="3150600"/>
                        <a:ext cx="23025" cy="20300"/>
                      </a:xfrm>
                      <a:custGeom>
                        <a:rect b="b" l="l" r="r" t="t"/>
                        <a:pathLst>
                          <a:path extrusionOk="0" h="812" w="921">
                            <a:moveTo>
                              <a:pt x="463" y="1"/>
                            </a:moveTo>
                            <a:cubicBezTo>
                              <a:pt x="442" y="1"/>
                              <a:pt x="420" y="2"/>
                              <a:pt x="399" y="5"/>
                            </a:cubicBezTo>
                            <a:cubicBezTo>
                              <a:pt x="162" y="38"/>
                              <a:pt x="1" y="242"/>
                              <a:pt x="36" y="464"/>
                            </a:cubicBezTo>
                            <a:cubicBezTo>
                              <a:pt x="66" y="666"/>
                              <a:pt x="250" y="812"/>
                              <a:pt x="459" y="812"/>
                            </a:cubicBezTo>
                            <a:cubicBezTo>
                              <a:pt x="480" y="812"/>
                              <a:pt x="501" y="810"/>
                              <a:pt x="522" y="807"/>
                            </a:cubicBezTo>
                            <a:cubicBezTo>
                              <a:pt x="760" y="774"/>
                              <a:pt x="921" y="570"/>
                              <a:pt x="888" y="348"/>
                            </a:cubicBezTo>
                            <a:cubicBezTo>
                              <a:pt x="856" y="146"/>
                              <a:pt x="674" y="1"/>
                              <a:pt x="4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5" name="Google Shape;1905;p14"/>
                      <p:cNvSpPr/>
                      <p:nvPr/>
                    </p:nvSpPr>
                    <p:spPr>
                      <a:xfrm>
                        <a:off x="1359450" y="3136200"/>
                        <a:ext cx="12550" cy="11225"/>
                      </a:xfrm>
                      <a:custGeom>
                        <a:rect b="b" l="l" r="r" t="t"/>
                        <a:pathLst>
                          <a:path extrusionOk="0" h="449" w="502">
                            <a:moveTo>
                              <a:pt x="254" y="1"/>
                            </a:moveTo>
                            <a:cubicBezTo>
                              <a:pt x="242" y="1"/>
                              <a:pt x="229" y="2"/>
                              <a:pt x="217" y="4"/>
                            </a:cubicBezTo>
                            <a:cubicBezTo>
                              <a:pt x="91" y="17"/>
                              <a:pt x="0" y="133"/>
                              <a:pt x="18" y="259"/>
                            </a:cubicBezTo>
                            <a:cubicBezTo>
                              <a:pt x="38" y="371"/>
                              <a:pt x="136" y="449"/>
                              <a:pt x="244" y="449"/>
                            </a:cubicBezTo>
                            <a:cubicBezTo>
                              <a:pt x="258" y="449"/>
                              <a:pt x="271" y="448"/>
                              <a:pt x="285" y="445"/>
                            </a:cubicBezTo>
                            <a:cubicBezTo>
                              <a:pt x="411" y="433"/>
                              <a:pt x="502" y="319"/>
                              <a:pt x="484" y="193"/>
                            </a:cubicBezTo>
                            <a:cubicBezTo>
                              <a:pt x="464" y="82"/>
                              <a:pt x="365" y="1"/>
                              <a:pt x="25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6" name="Google Shape;1906;p14"/>
                      <p:cNvSpPr/>
                      <p:nvPr/>
                    </p:nvSpPr>
                    <p:spPr>
                      <a:xfrm>
                        <a:off x="1310400" y="3109850"/>
                        <a:ext cx="12500" cy="11225"/>
                      </a:xfrm>
                      <a:custGeom>
                        <a:rect b="b" l="l" r="r" t="t"/>
                        <a:pathLst>
                          <a:path extrusionOk="0" h="449" w="500">
                            <a:moveTo>
                              <a:pt x="251" y="1"/>
                            </a:moveTo>
                            <a:cubicBezTo>
                              <a:pt x="239" y="1"/>
                              <a:pt x="227" y="2"/>
                              <a:pt x="215" y="4"/>
                            </a:cubicBezTo>
                            <a:cubicBezTo>
                              <a:pt x="91" y="19"/>
                              <a:pt x="0" y="132"/>
                              <a:pt x="15" y="256"/>
                            </a:cubicBezTo>
                            <a:cubicBezTo>
                              <a:pt x="36" y="369"/>
                              <a:pt x="136" y="448"/>
                              <a:pt x="247" y="448"/>
                            </a:cubicBezTo>
                            <a:cubicBezTo>
                              <a:pt x="260" y="448"/>
                              <a:pt x="272" y="447"/>
                              <a:pt x="285" y="445"/>
                            </a:cubicBezTo>
                            <a:cubicBezTo>
                              <a:pt x="409" y="433"/>
                              <a:pt x="500" y="319"/>
                              <a:pt x="484" y="193"/>
                            </a:cubicBezTo>
                            <a:cubicBezTo>
                              <a:pt x="462" y="82"/>
                              <a:pt x="363" y="1"/>
                              <a:pt x="2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7" name="Google Shape;1907;p14"/>
                      <p:cNvSpPr/>
                      <p:nvPr/>
                    </p:nvSpPr>
                    <p:spPr>
                      <a:xfrm>
                        <a:off x="1262100" y="3130275"/>
                        <a:ext cx="12575" cy="11225"/>
                      </a:xfrm>
                      <a:custGeom>
                        <a:rect b="b" l="l" r="r" t="t"/>
                        <a:pathLst>
                          <a:path extrusionOk="0" h="449" w="503">
                            <a:moveTo>
                              <a:pt x="254" y="1"/>
                            </a:moveTo>
                            <a:cubicBezTo>
                              <a:pt x="242" y="1"/>
                              <a:pt x="230" y="2"/>
                              <a:pt x="218" y="4"/>
                            </a:cubicBezTo>
                            <a:cubicBezTo>
                              <a:pt x="91" y="19"/>
                              <a:pt x="1" y="132"/>
                              <a:pt x="18" y="259"/>
                            </a:cubicBezTo>
                            <a:cubicBezTo>
                              <a:pt x="39" y="370"/>
                              <a:pt x="137" y="448"/>
                              <a:pt x="248" y="448"/>
                            </a:cubicBezTo>
                            <a:cubicBezTo>
                              <a:pt x="260" y="448"/>
                              <a:pt x="273" y="447"/>
                              <a:pt x="286" y="445"/>
                            </a:cubicBezTo>
                            <a:cubicBezTo>
                              <a:pt x="412" y="433"/>
                              <a:pt x="502" y="319"/>
                              <a:pt x="485" y="193"/>
                            </a:cubicBezTo>
                            <a:cubicBezTo>
                              <a:pt x="464" y="82"/>
                              <a:pt x="366" y="1"/>
                              <a:pt x="25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8" name="Google Shape;1908;p14"/>
                      <p:cNvSpPr/>
                      <p:nvPr/>
                    </p:nvSpPr>
                    <p:spPr>
                      <a:xfrm>
                        <a:off x="1405825" y="3116000"/>
                        <a:ext cx="8100" cy="7300"/>
                      </a:xfrm>
                      <a:custGeom>
                        <a:rect b="b" l="l" r="r" t="t"/>
                        <a:pathLst>
                          <a:path extrusionOk="0" h="292" w="324">
                            <a:moveTo>
                              <a:pt x="163" y="1"/>
                            </a:moveTo>
                            <a:cubicBezTo>
                              <a:pt x="155" y="1"/>
                              <a:pt x="148" y="1"/>
                              <a:pt x="140" y="2"/>
                            </a:cubicBezTo>
                            <a:cubicBezTo>
                              <a:pt x="59" y="13"/>
                              <a:pt x="1" y="86"/>
                              <a:pt x="11" y="166"/>
                            </a:cubicBezTo>
                            <a:cubicBezTo>
                              <a:pt x="25" y="239"/>
                              <a:pt x="90" y="292"/>
                              <a:pt x="162" y="292"/>
                            </a:cubicBezTo>
                            <a:cubicBezTo>
                              <a:pt x="170" y="292"/>
                              <a:pt x="177" y="291"/>
                              <a:pt x="185" y="290"/>
                            </a:cubicBezTo>
                            <a:cubicBezTo>
                              <a:pt x="266" y="280"/>
                              <a:pt x="324" y="207"/>
                              <a:pt x="314" y="126"/>
                            </a:cubicBezTo>
                            <a:cubicBezTo>
                              <a:pt x="300" y="53"/>
                              <a:pt x="237" y="1"/>
                              <a:pt x="1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9" name="Google Shape;1909;p14"/>
                      <p:cNvSpPr/>
                      <p:nvPr/>
                    </p:nvSpPr>
                    <p:spPr>
                      <a:xfrm>
                        <a:off x="1373250" y="3080175"/>
                        <a:ext cx="8100" cy="7250"/>
                      </a:xfrm>
                      <a:custGeom>
                        <a:rect b="b" l="l" r="r" t="t"/>
                        <a:pathLst>
                          <a:path extrusionOk="0" h="290" w="324">
                            <a:moveTo>
                              <a:pt x="168" y="1"/>
                            </a:moveTo>
                            <a:cubicBezTo>
                              <a:pt x="159" y="1"/>
                              <a:pt x="150" y="2"/>
                              <a:pt x="141" y="3"/>
                            </a:cubicBezTo>
                            <a:cubicBezTo>
                              <a:pt x="58" y="11"/>
                              <a:pt x="0" y="84"/>
                              <a:pt x="10" y="167"/>
                            </a:cubicBezTo>
                            <a:cubicBezTo>
                              <a:pt x="24" y="240"/>
                              <a:pt x="89" y="290"/>
                              <a:pt x="161" y="290"/>
                            </a:cubicBezTo>
                            <a:cubicBezTo>
                              <a:pt x="168" y="290"/>
                              <a:pt x="176" y="289"/>
                              <a:pt x="184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300" y="52"/>
                              <a:pt x="238" y="1"/>
                              <a:pt x="16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0" name="Google Shape;1910;p14"/>
                      <p:cNvSpPr/>
                      <p:nvPr/>
                    </p:nvSpPr>
                    <p:spPr>
                      <a:xfrm>
                        <a:off x="1347975" y="3113225"/>
                        <a:ext cx="8075" cy="7250"/>
                      </a:xfrm>
                      <a:custGeom>
                        <a:rect b="b" l="l" r="r" t="t"/>
                        <a:pathLst>
                          <a:path extrusionOk="0" h="290" w="323">
                            <a:moveTo>
                              <a:pt x="163" y="1"/>
                            </a:moveTo>
                            <a:cubicBezTo>
                              <a:pt x="155" y="1"/>
                              <a:pt x="147" y="1"/>
                              <a:pt x="139" y="3"/>
                            </a:cubicBezTo>
                            <a:cubicBezTo>
                              <a:pt x="58" y="10"/>
                              <a:pt x="0" y="86"/>
                              <a:pt x="10" y="166"/>
                            </a:cubicBezTo>
                            <a:cubicBezTo>
                              <a:pt x="24" y="239"/>
                              <a:pt x="89" y="289"/>
                              <a:pt x="160" y="289"/>
                            </a:cubicBezTo>
                            <a:cubicBezTo>
                              <a:pt x="168" y="289"/>
                              <a:pt x="176" y="289"/>
                              <a:pt x="184" y="287"/>
                            </a:cubicBezTo>
                            <a:cubicBezTo>
                              <a:pt x="265" y="280"/>
                              <a:pt x="323" y="204"/>
                              <a:pt x="313" y="124"/>
                            </a:cubicBezTo>
                            <a:cubicBezTo>
                              <a:pt x="299" y="51"/>
                              <a:pt x="236" y="1"/>
                              <a:pt x="1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1" name="Google Shape;1911;p14"/>
                      <p:cNvSpPr/>
                      <p:nvPr/>
                    </p:nvSpPr>
                    <p:spPr>
                      <a:xfrm>
                        <a:off x="1439125" y="3130900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6" y="0"/>
                            </a:moveTo>
                            <a:cubicBezTo>
                              <a:pt x="91" y="0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0" y="47"/>
                              <a:pt x="5" y="95"/>
                            </a:cubicBezTo>
                            <a:cubicBezTo>
                              <a:pt x="14" y="138"/>
                              <a:pt x="50" y="167"/>
                              <a:pt x="92" y="167"/>
                            </a:cubicBezTo>
                            <a:cubicBezTo>
                              <a:pt x="96" y="167"/>
                              <a:pt x="101" y="166"/>
                              <a:pt x="106" y="165"/>
                            </a:cubicBezTo>
                            <a:cubicBezTo>
                              <a:pt x="154" y="160"/>
                              <a:pt x="187" y="118"/>
                              <a:pt x="182" y="72"/>
                            </a:cubicBezTo>
                            <a:cubicBezTo>
                              <a:pt x="173" y="29"/>
                              <a:pt x="137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2" name="Google Shape;1912;p14"/>
                      <p:cNvSpPr/>
                      <p:nvPr/>
                    </p:nvSpPr>
                    <p:spPr>
                      <a:xfrm>
                        <a:off x="1382700" y="3106575"/>
                        <a:ext cx="4700" cy="4225"/>
                      </a:xfrm>
                      <a:custGeom>
                        <a:rect b="b" l="l" r="r" t="t"/>
                        <a:pathLst>
                          <a:path extrusionOk="0" h="169" w="188">
                            <a:moveTo>
                              <a:pt x="96" y="0"/>
                            </a:moveTo>
                            <a:cubicBezTo>
                              <a:pt x="91" y="0"/>
                              <a:pt x="86" y="0"/>
                              <a:pt x="81" y="1"/>
                            </a:cubicBezTo>
                            <a:cubicBezTo>
                              <a:pt x="33" y="6"/>
                              <a:pt x="1" y="49"/>
                              <a:pt x="6" y="97"/>
                            </a:cubicBezTo>
                            <a:cubicBezTo>
                              <a:pt x="15" y="138"/>
                              <a:pt x="51" y="169"/>
                              <a:pt x="93" y="169"/>
                            </a:cubicBezTo>
                            <a:cubicBezTo>
                              <a:pt x="97" y="169"/>
                              <a:pt x="102" y="168"/>
                              <a:pt x="106" y="168"/>
                            </a:cubicBezTo>
                            <a:cubicBezTo>
                              <a:pt x="154" y="163"/>
                              <a:pt x="187" y="120"/>
                              <a:pt x="182" y="72"/>
                            </a:cubicBezTo>
                            <a:cubicBezTo>
                              <a:pt x="173" y="29"/>
                              <a:pt x="138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3" name="Google Shape;1913;p14"/>
                      <p:cNvSpPr/>
                      <p:nvPr/>
                    </p:nvSpPr>
                    <p:spPr>
                      <a:xfrm>
                        <a:off x="1455950" y="3084425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1" y="50"/>
                              <a:pt x="8" y="98"/>
                            </a:cubicBezTo>
                            <a:cubicBezTo>
                              <a:pt x="15" y="139"/>
                              <a:pt x="52" y="167"/>
                              <a:pt x="93" y="167"/>
                            </a:cubicBezTo>
                            <a:cubicBezTo>
                              <a:pt x="97" y="167"/>
                              <a:pt x="102" y="167"/>
                              <a:pt x="107" y="166"/>
                            </a:cubicBezTo>
                            <a:cubicBezTo>
                              <a:pt x="154" y="161"/>
                              <a:pt x="187" y="118"/>
                              <a:pt x="182" y="73"/>
                            </a:cubicBezTo>
                            <a:cubicBezTo>
                              <a:pt x="173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4" name="Google Shape;1914;p14"/>
                      <p:cNvSpPr/>
                      <p:nvPr/>
                    </p:nvSpPr>
                    <p:spPr>
                      <a:xfrm>
                        <a:off x="994375" y="3070175"/>
                        <a:ext cx="23100" cy="20300"/>
                      </a:xfrm>
                      <a:custGeom>
                        <a:rect b="b" l="l" r="r" t="t"/>
                        <a:pathLst>
                          <a:path extrusionOk="0" h="812" w="924">
                            <a:moveTo>
                              <a:pt x="462" y="0"/>
                            </a:moveTo>
                            <a:cubicBezTo>
                              <a:pt x="441" y="0"/>
                              <a:pt x="420" y="2"/>
                              <a:pt x="399" y="5"/>
                            </a:cubicBezTo>
                            <a:cubicBezTo>
                              <a:pt x="164" y="38"/>
                              <a:pt x="0" y="242"/>
                              <a:pt x="36" y="464"/>
                            </a:cubicBezTo>
                            <a:cubicBezTo>
                              <a:pt x="68" y="666"/>
                              <a:pt x="250" y="811"/>
                              <a:pt x="461" y="811"/>
                            </a:cubicBezTo>
                            <a:cubicBezTo>
                              <a:pt x="482" y="811"/>
                              <a:pt x="503" y="810"/>
                              <a:pt x="525" y="807"/>
                            </a:cubicBezTo>
                            <a:cubicBezTo>
                              <a:pt x="762" y="774"/>
                              <a:pt x="923" y="570"/>
                              <a:pt x="888" y="348"/>
                            </a:cubicBezTo>
                            <a:cubicBezTo>
                              <a:pt x="856" y="146"/>
                              <a:pt x="673" y="0"/>
                              <a:pt x="4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5" name="Google Shape;1915;p14"/>
                      <p:cNvSpPr/>
                      <p:nvPr/>
                    </p:nvSpPr>
                    <p:spPr>
                      <a:xfrm>
                        <a:off x="1050150" y="3076425"/>
                        <a:ext cx="23050" cy="20275"/>
                      </a:xfrm>
                      <a:custGeom>
                        <a:rect b="b" l="l" r="r" t="t"/>
                        <a:pathLst>
                          <a:path extrusionOk="0" h="811" w="922">
                            <a:moveTo>
                              <a:pt x="461" y="0"/>
                            </a:moveTo>
                            <a:cubicBezTo>
                              <a:pt x="440" y="0"/>
                              <a:pt x="418" y="1"/>
                              <a:pt x="397" y="4"/>
                            </a:cubicBezTo>
                            <a:cubicBezTo>
                              <a:pt x="162" y="35"/>
                              <a:pt x="1" y="241"/>
                              <a:pt x="34" y="463"/>
                            </a:cubicBezTo>
                            <a:cubicBezTo>
                              <a:pt x="66" y="663"/>
                              <a:pt x="249" y="811"/>
                              <a:pt x="460" y="811"/>
                            </a:cubicBezTo>
                            <a:cubicBezTo>
                              <a:pt x="481" y="811"/>
                              <a:pt x="502" y="809"/>
                              <a:pt x="523" y="806"/>
                            </a:cubicBezTo>
                            <a:cubicBezTo>
                              <a:pt x="757" y="774"/>
                              <a:pt x="921" y="567"/>
                              <a:pt x="886" y="345"/>
                            </a:cubicBezTo>
                            <a:cubicBezTo>
                              <a:pt x="854" y="145"/>
                              <a:pt x="672" y="0"/>
                              <a:pt x="46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6" name="Google Shape;1916;p14"/>
                      <p:cNvSpPr/>
                      <p:nvPr/>
                    </p:nvSpPr>
                    <p:spPr>
                      <a:xfrm>
                        <a:off x="1086725" y="3095250"/>
                        <a:ext cx="23025" cy="20300"/>
                      </a:xfrm>
                      <a:custGeom>
                        <a:rect b="b" l="l" r="r" t="t"/>
                        <a:pathLst>
                          <a:path extrusionOk="0" h="812" w="921">
                            <a:moveTo>
                              <a:pt x="462" y="1"/>
                            </a:moveTo>
                            <a:cubicBezTo>
                              <a:pt x="441" y="1"/>
                              <a:pt x="420" y="2"/>
                              <a:pt x="399" y="5"/>
                            </a:cubicBezTo>
                            <a:cubicBezTo>
                              <a:pt x="162" y="38"/>
                              <a:pt x="0" y="242"/>
                              <a:pt x="33" y="464"/>
                            </a:cubicBezTo>
                            <a:cubicBezTo>
                              <a:pt x="65" y="666"/>
                              <a:pt x="248" y="812"/>
                              <a:pt x="459" y="812"/>
                            </a:cubicBezTo>
                            <a:cubicBezTo>
                              <a:pt x="480" y="812"/>
                              <a:pt x="501" y="810"/>
                              <a:pt x="522" y="807"/>
                            </a:cubicBezTo>
                            <a:cubicBezTo>
                              <a:pt x="760" y="774"/>
                              <a:pt x="921" y="568"/>
                              <a:pt x="886" y="348"/>
                            </a:cubicBezTo>
                            <a:cubicBezTo>
                              <a:pt x="856" y="146"/>
                              <a:pt x="672" y="1"/>
                              <a:pt x="46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7" name="Google Shape;1917;p14"/>
                      <p:cNvSpPr/>
                      <p:nvPr/>
                    </p:nvSpPr>
                    <p:spPr>
                      <a:xfrm>
                        <a:off x="1129100" y="3076425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62" y="0"/>
                            </a:moveTo>
                            <a:cubicBezTo>
                              <a:pt x="441" y="0"/>
                              <a:pt x="420" y="1"/>
                              <a:pt x="398" y="4"/>
                            </a:cubicBezTo>
                            <a:cubicBezTo>
                              <a:pt x="161" y="35"/>
                              <a:pt x="0" y="241"/>
                              <a:pt x="33" y="463"/>
                            </a:cubicBezTo>
                            <a:cubicBezTo>
                              <a:pt x="65" y="663"/>
                              <a:pt x="248" y="811"/>
                              <a:pt x="459" y="811"/>
                            </a:cubicBezTo>
                            <a:cubicBezTo>
                              <a:pt x="480" y="811"/>
                              <a:pt x="501" y="809"/>
                              <a:pt x="522" y="806"/>
                            </a:cubicBezTo>
                            <a:cubicBezTo>
                              <a:pt x="759" y="774"/>
                              <a:pt x="920" y="567"/>
                              <a:pt x="885" y="345"/>
                            </a:cubicBezTo>
                            <a:cubicBezTo>
                              <a:pt x="855" y="145"/>
                              <a:pt x="671" y="0"/>
                              <a:pt x="4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8" name="Google Shape;1918;p14"/>
                      <p:cNvSpPr/>
                      <p:nvPr/>
                    </p:nvSpPr>
                    <p:spPr>
                      <a:xfrm>
                        <a:off x="1029550" y="3072925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2" y="0"/>
                            </a:moveTo>
                            <a:cubicBezTo>
                              <a:pt x="240" y="0"/>
                              <a:pt x="227" y="1"/>
                              <a:pt x="215" y="3"/>
                            </a:cubicBezTo>
                            <a:cubicBezTo>
                              <a:pt x="91" y="16"/>
                              <a:pt x="0" y="129"/>
                              <a:pt x="16" y="255"/>
                            </a:cubicBezTo>
                            <a:cubicBezTo>
                              <a:pt x="36" y="367"/>
                              <a:pt x="134" y="447"/>
                              <a:pt x="246" y="447"/>
                            </a:cubicBezTo>
                            <a:cubicBezTo>
                              <a:pt x="258" y="447"/>
                              <a:pt x="270" y="446"/>
                              <a:pt x="283" y="444"/>
                            </a:cubicBezTo>
                            <a:cubicBezTo>
                              <a:pt x="409" y="432"/>
                              <a:pt x="500" y="316"/>
                              <a:pt x="482" y="192"/>
                            </a:cubicBezTo>
                            <a:cubicBezTo>
                              <a:pt x="462" y="79"/>
                              <a:pt x="364" y="0"/>
                              <a:pt x="25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9" name="Google Shape;1919;p14"/>
                      <p:cNvSpPr/>
                      <p:nvPr/>
                    </p:nvSpPr>
                    <p:spPr>
                      <a:xfrm>
                        <a:off x="1157025" y="3110500"/>
                        <a:ext cx="12550" cy="11200"/>
                      </a:xfrm>
                      <a:custGeom>
                        <a:rect b="b" l="l" r="r" t="t"/>
                        <a:pathLst>
                          <a:path extrusionOk="0" h="448" w="502">
                            <a:moveTo>
                              <a:pt x="255" y="0"/>
                            </a:moveTo>
                            <a:cubicBezTo>
                              <a:pt x="242" y="0"/>
                              <a:pt x="230" y="1"/>
                              <a:pt x="217" y="3"/>
                            </a:cubicBezTo>
                            <a:cubicBezTo>
                              <a:pt x="91" y="16"/>
                              <a:pt x="0" y="129"/>
                              <a:pt x="18" y="255"/>
                            </a:cubicBezTo>
                            <a:cubicBezTo>
                              <a:pt x="38" y="367"/>
                              <a:pt x="137" y="447"/>
                              <a:pt x="248" y="447"/>
                            </a:cubicBezTo>
                            <a:cubicBezTo>
                              <a:pt x="260" y="447"/>
                              <a:pt x="273" y="446"/>
                              <a:pt x="285" y="444"/>
                            </a:cubicBezTo>
                            <a:cubicBezTo>
                              <a:pt x="411" y="429"/>
                              <a:pt x="502" y="316"/>
                              <a:pt x="484" y="192"/>
                            </a:cubicBezTo>
                            <a:cubicBezTo>
                              <a:pt x="464" y="79"/>
                              <a:pt x="366" y="0"/>
                              <a:pt x="25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0" name="Google Shape;1920;p14"/>
                      <p:cNvSpPr/>
                      <p:nvPr/>
                    </p:nvSpPr>
                    <p:spPr>
                      <a:xfrm>
                        <a:off x="1075825" y="3052700"/>
                        <a:ext cx="8150" cy="7250"/>
                      </a:xfrm>
                      <a:custGeom>
                        <a:rect b="b" l="l" r="r" t="t"/>
                        <a:pathLst>
                          <a:path extrusionOk="0" h="290" w="326">
                            <a:moveTo>
                              <a:pt x="168" y="0"/>
                            </a:moveTo>
                            <a:cubicBezTo>
                              <a:pt x="159" y="0"/>
                              <a:pt x="150" y="1"/>
                              <a:pt x="141" y="3"/>
                            </a:cubicBezTo>
                            <a:cubicBezTo>
                              <a:pt x="58" y="10"/>
                              <a:pt x="0" y="83"/>
                              <a:pt x="10" y="167"/>
                            </a:cubicBezTo>
                            <a:cubicBezTo>
                              <a:pt x="24" y="239"/>
                              <a:pt x="89" y="290"/>
                              <a:pt x="161" y="290"/>
                            </a:cubicBezTo>
                            <a:cubicBezTo>
                              <a:pt x="168" y="290"/>
                              <a:pt x="176" y="289"/>
                              <a:pt x="184" y="288"/>
                            </a:cubicBezTo>
                            <a:cubicBezTo>
                              <a:pt x="265" y="278"/>
                              <a:pt x="326" y="204"/>
                              <a:pt x="315" y="124"/>
                            </a:cubicBezTo>
                            <a:cubicBezTo>
                              <a:pt x="300" y="52"/>
                              <a:pt x="238" y="0"/>
                              <a:pt x="16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1" name="Google Shape;1921;p14"/>
                      <p:cNvSpPr/>
                      <p:nvPr/>
                    </p:nvSpPr>
                    <p:spPr>
                      <a:xfrm>
                        <a:off x="1043300" y="3016775"/>
                        <a:ext cx="8075" cy="7300"/>
                      </a:xfrm>
                      <a:custGeom>
                        <a:rect b="b" l="l" r="r" t="t"/>
                        <a:pathLst>
                          <a:path extrusionOk="0" h="292" w="323">
                            <a:moveTo>
                              <a:pt x="162" y="1"/>
                            </a:moveTo>
                            <a:cubicBezTo>
                              <a:pt x="155" y="1"/>
                              <a:pt x="147" y="1"/>
                              <a:pt x="139" y="2"/>
                            </a:cubicBezTo>
                            <a:cubicBezTo>
                              <a:pt x="58" y="13"/>
                              <a:pt x="0" y="86"/>
                              <a:pt x="10" y="166"/>
                            </a:cubicBezTo>
                            <a:cubicBezTo>
                              <a:pt x="24" y="239"/>
                              <a:pt x="89" y="292"/>
                              <a:pt x="161" y="292"/>
                            </a:cubicBezTo>
                            <a:cubicBezTo>
                              <a:pt x="169" y="292"/>
                              <a:pt x="176" y="291"/>
                              <a:pt x="184" y="290"/>
                            </a:cubicBezTo>
                            <a:cubicBezTo>
                              <a:pt x="265" y="280"/>
                              <a:pt x="323" y="207"/>
                              <a:pt x="313" y="126"/>
                            </a:cubicBezTo>
                            <a:cubicBezTo>
                              <a:pt x="299" y="53"/>
                              <a:pt x="236" y="1"/>
                              <a:pt x="16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2" name="Google Shape;1922;p14"/>
                      <p:cNvSpPr/>
                      <p:nvPr/>
                    </p:nvSpPr>
                    <p:spPr>
                      <a:xfrm>
                        <a:off x="1018000" y="3049850"/>
                        <a:ext cx="8100" cy="7275"/>
                      </a:xfrm>
                      <a:custGeom>
                        <a:rect b="b" l="l" r="r" t="t"/>
                        <a:pathLst>
                          <a:path extrusionOk="0" h="291" w="324">
                            <a:moveTo>
                              <a:pt x="167" y="1"/>
                            </a:moveTo>
                            <a:cubicBezTo>
                              <a:pt x="158" y="1"/>
                              <a:pt x="149" y="2"/>
                              <a:pt x="140" y="3"/>
                            </a:cubicBezTo>
                            <a:cubicBezTo>
                              <a:pt x="59" y="11"/>
                              <a:pt x="1" y="84"/>
                              <a:pt x="11" y="167"/>
                            </a:cubicBezTo>
                            <a:cubicBezTo>
                              <a:pt x="25" y="240"/>
                              <a:pt x="87" y="290"/>
                              <a:pt x="161" y="290"/>
                            </a:cubicBezTo>
                            <a:cubicBezTo>
                              <a:pt x="169" y="290"/>
                              <a:pt x="177" y="289"/>
                              <a:pt x="185" y="288"/>
                            </a:cubicBezTo>
                            <a:cubicBezTo>
                              <a:pt x="266" y="278"/>
                              <a:pt x="324" y="205"/>
                              <a:pt x="314" y="124"/>
                            </a:cubicBezTo>
                            <a:cubicBezTo>
                              <a:pt x="300" y="53"/>
                              <a:pt x="239" y="1"/>
                              <a:pt x="167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3" name="Google Shape;1923;p14"/>
                      <p:cNvSpPr/>
                      <p:nvPr/>
                    </p:nvSpPr>
                    <p:spPr>
                      <a:xfrm>
                        <a:off x="1109175" y="3067550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1" y="1"/>
                            </a:cubicBezTo>
                            <a:cubicBezTo>
                              <a:pt x="33" y="6"/>
                              <a:pt x="0" y="49"/>
                              <a:pt x="5" y="95"/>
                            </a:cubicBezTo>
                            <a:cubicBezTo>
                              <a:pt x="14" y="138"/>
                              <a:pt x="50" y="166"/>
                              <a:pt x="92" y="166"/>
                            </a:cubicBezTo>
                            <a:cubicBezTo>
                              <a:pt x="96" y="166"/>
                              <a:pt x="101" y="166"/>
                              <a:pt x="106" y="165"/>
                            </a:cubicBezTo>
                            <a:cubicBezTo>
                              <a:pt x="154" y="160"/>
                              <a:pt x="187" y="117"/>
                              <a:pt x="182" y="72"/>
                            </a:cubicBezTo>
                            <a:cubicBezTo>
                              <a:pt x="173" y="29"/>
                              <a:pt x="135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4" name="Google Shape;1924;p14"/>
                      <p:cNvSpPr/>
                      <p:nvPr/>
                    </p:nvSpPr>
                    <p:spPr>
                      <a:xfrm>
                        <a:off x="1052750" y="3043200"/>
                        <a:ext cx="4750" cy="4250"/>
                      </a:xfrm>
                      <a:custGeom>
                        <a:rect b="b" l="l" r="r" t="t"/>
                        <a:pathLst>
                          <a:path extrusionOk="0" h="170" w="190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6" y="7"/>
                              <a:pt x="0" y="50"/>
                              <a:pt x="5" y="95"/>
                            </a:cubicBezTo>
                            <a:cubicBezTo>
                              <a:pt x="12" y="139"/>
                              <a:pt x="52" y="170"/>
                              <a:pt x="95" y="170"/>
                            </a:cubicBezTo>
                            <a:cubicBezTo>
                              <a:pt x="100" y="170"/>
                              <a:pt x="104" y="169"/>
                              <a:pt x="109" y="168"/>
                            </a:cubicBezTo>
                            <a:cubicBezTo>
                              <a:pt x="154" y="163"/>
                              <a:pt x="189" y="121"/>
                              <a:pt x="182" y="73"/>
                            </a:cubicBezTo>
                            <a:cubicBezTo>
                              <a:pt x="175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5" name="Google Shape;1925;p14"/>
                      <p:cNvSpPr/>
                      <p:nvPr/>
                    </p:nvSpPr>
                    <p:spPr>
                      <a:xfrm>
                        <a:off x="1207775" y="3118800"/>
                        <a:ext cx="8700" cy="7250"/>
                      </a:xfrm>
                      <a:custGeom>
                        <a:rect b="b" l="l" r="r" t="t"/>
                        <a:pathLst>
                          <a:path extrusionOk="0" h="290" w="348">
                            <a:moveTo>
                              <a:pt x="174" y="0"/>
                            </a:moveTo>
                            <a:cubicBezTo>
                              <a:pt x="155" y="0"/>
                              <a:pt x="135" y="4"/>
                              <a:pt x="116" y="12"/>
                            </a:cubicBezTo>
                            <a:cubicBezTo>
                              <a:pt x="38" y="39"/>
                              <a:pt x="0" y="125"/>
                              <a:pt x="33" y="201"/>
                            </a:cubicBezTo>
                            <a:cubicBezTo>
                              <a:pt x="59" y="257"/>
                              <a:pt x="116" y="290"/>
                              <a:pt x="175" y="290"/>
                            </a:cubicBezTo>
                            <a:cubicBezTo>
                              <a:pt x="195" y="290"/>
                              <a:pt x="215" y="286"/>
                              <a:pt x="235" y="279"/>
                            </a:cubicBezTo>
                            <a:cubicBezTo>
                              <a:pt x="310" y="251"/>
                              <a:pt x="348" y="165"/>
                              <a:pt x="315" y="90"/>
                            </a:cubicBezTo>
                            <a:cubicBezTo>
                              <a:pt x="289" y="33"/>
                              <a:pt x="232" y="0"/>
                              <a:pt x="17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6" name="Google Shape;1926;p14"/>
                      <p:cNvSpPr/>
                      <p:nvPr/>
                    </p:nvSpPr>
                    <p:spPr>
                      <a:xfrm>
                        <a:off x="1166775" y="30916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0"/>
                            </a:moveTo>
                            <a:cubicBezTo>
                              <a:pt x="156" y="0"/>
                              <a:pt x="136" y="4"/>
                              <a:pt x="117" y="12"/>
                            </a:cubicBezTo>
                            <a:cubicBezTo>
                              <a:pt x="39" y="39"/>
                              <a:pt x="1" y="125"/>
                              <a:pt x="34" y="201"/>
                            </a:cubicBezTo>
                            <a:cubicBezTo>
                              <a:pt x="62" y="256"/>
                              <a:pt x="118" y="290"/>
                              <a:pt x="178" y="290"/>
                            </a:cubicBezTo>
                            <a:cubicBezTo>
                              <a:pt x="197" y="290"/>
                              <a:pt x="216" y="286"/>
                              <a:pt x="235" y="279"/>
                            </a:cubicBezTo>
                            <a:cubicBezTo>
                              <a:pt x="311" y="251"/>
                              <a:pt x="349" y="163"/>
                              <a:pt x="319" y="90"/>
                            </a:cubicBezTo>
                            <a:cubicBezTo>
                              <a:pt x="290" y="33"/>
                              <a:pt x="234" y="0"/>
                              <a:pt x="1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7" name="Google Shape;1927;p14"/>
                      <p:cNvSpPr/>
                      <p:nvPr/>
                    </p:nvSpPr>
                    <p:spPr>
                      <a:xfrm>
                        <a:off x="1182675" y="3115450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1" y="0"/>
                            </a:moveTo>
                            <a:cubicBezTo>
                              <a:pt x="90" y="0"/>
                              <a:pt x="79" y="2"/>
                              <a:pt x="68" y="7"/>
                            </a:cubicBezTo>
                            <a:cubicBezTo>
                              <a:pt x="23" y="22"/>
                              <a:pt x="0" y="72"/>
                              <a:pt x="21" y="115"/>
                            </a:cubicBezTo>
                            <a:cubicBezTo>
                              <a:pt x="36" y="148"/>
                              <a:pt x="68" y="167"/>
                              <a:pt x="103" y="167"/>
                            </a:cubicBezTo>
                            <a:cubicBezTo>
                              <a:pt x="114" y="167"/>
                              <a:pt x="125" y="165"/>
                              <a:pt x="137" y="161"/>
                            </a:cubicBezTo>
                            <a:cubicBezTo>
                              <a:pt x="179" y="146"/>
                              <a:pt x="202" y="95"/>
                              <a:pt x="184" y="52"/>
                            </a:cubicBezTo>
                            <a:cubicBezTo>
                              <a:pt x="167" y="20"/>
                              <a:pt x="134" y="0"/>
                              <a:pt x="1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8" name="Google Shape;1928;p14"/>
                      <p:cNvSpPr/>
                      <p:nvPr/>
                    </p:nvSpPr>
                    <p:spPr>
                      <a:xfrm>
                        <a:off x="738550" y="2934900"/>
                        <a:ext cx="8725" cy="7275"/>
                      </a:xfrm>
                      <a:custGeom>
                        <a:rect b="b" l="l" r="r" t="t"/>
                        <a:pathLst>
                          <a:path extrusionOk="0" h="291" w="349">
                            <a:moveTo>
                              <a:pt x="174" y="1"/>
                            </a:moveTo>
                            <a:cubicBezTo>
                              <a:pt x="154" y="1"/>
                              <a:pt x="134" y="4"/>
                              <a:pt x="114" y="12"/>
                            </a:cubicBezTo>
                            <a:cubicBezTo>
                              <a:pt x="38" y="40"/>
                              <a:pt x="1" y="125"/>
                              <a:pt x="33" y="201"/>
                            </a:cubicBezTo>
                            <a:cubicBezTo>
                              <a:pt x="60" y="258"/>
                              <a:pt x="116" y="290"/>
                              <a:pt x="174" y="290"/>
                            </a:cubicBezTo>
                            <a:cubicBezTo>
                              <a:pt x="194" y="290"/>
                              <a:pt x="214" y="287"/>
                              <a:pt x="233" y="279"/>
                            </a:cubicBezTo>
                            <a:cubicBezTo>
                              <a:pt x="311" y="251"/>
                              <a:pt x="349" y="166"/>
                              <a:pt x="316" y="90"/>
                            </a:cubicBezTo>
                            <a:cubicBezTo>
                              <a:pt x="289" y="33"/>
                              <a:pt x="233" y="1"/>
                              <a:pt x="1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9" name="Google Shape;1929;p14"/>
                      <p:cNvSpPr/>
                      <p:nvPr/>
                    </p:nvSpPr>
                    <p:spPr>
                      <a:xfrm>
                        <a:off x="781975" y="29705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0"/>
                            </a:moveTo>
                            <a:cubicBezTo>
                              <a:pt x="156" y="0"/>
                              <a:pt x="136" y="4"/>
                              <a:pt x="117" y="12"/>
                            </a:cubicBezTo>
                            <a:cubicBezTo>
                              <a:pt x="39" y="39"/>
                              <a:pt x="1" y="125"/>
                              <a:pt x="34" y="201"/>
                            </a:cubicBezTo>
                            <a:cubicBezTo>
                              <a:pt x="62" y="256"/>
                              <a:pt x="118" y="290"/>
                              <a:pt x="178" y="290"/>
                            </a:cubicBezTo>
                            <a:cubicBezTo>
                              <a:pt x="197" y="290"/>
                              <a:pt x="216" y="286"/>
                              <a:pt x="235" y="279"/>
                            </a:cubicBezTo>
                            <a:cubicBezTo>
                              <a:pt x="311" y="251"/>
                              <a:pt x="349" y="163"/>
                              <a:pt x="319" y="90"/>
                            </a:cubicBezTo>
                            <a:cubicBezTo>
                              <a:pt x="290" y="33"/>
                              <a:pt x="234" y="0"/>
                              <a:pt x="1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0" name="Google Shape;1930;p14"/>
                      <p:cNvSpPr/>
                      <p:nvPr/>
                    </p:nvSpPr>
                    <p:spPr>
                      <a:xfrm>
                        <a:off x="755875" y="2955125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1" y="1"/>
                            </a:moveTo>
                            <a:cubicBezTo>
                              <a:pt x="91" y="1"/>
                              <a:pt x="80" y="3"/>
                              <a:pt x="69" y="7"/>
                            </a:cubicBezTo>
                            <a:cubicBezTo>
                              <a:pt x="24" y="22"/>
                              <a:pt x="1" y="73"/>
                              <a:pt x="21" y="116"/>
                            </a:cubicBezTo>
                            <a:cubicBezTo>
                              <a:pt x="36" y="148"/>
                              <a:pt x="69" y="168"/>
                              <a:pt x="103" y="168"/>
                            </a:cubicBezTo>
                            <a:cubicBezTo>
                              <a:pt x="115" y="168"/>
                              <a:pt x="126" y="165"/>
                              <a:pt x="137" y="161"/>
                            </a:cubicBezTo>
                            <a:cubicBezTo>
                              <a:pt x="180" y="146"/>
                              <a:pt x="203" y="96"/>
                              <a:pt x="183" y="53"/>
                            </a:cubicBezTo>
                            <a:cubicBezTo>
                              <a:pt x="167" y="20"/>
                              <a:pt x="135" y="1"/>
                              <a:pt x="10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1" name="Google Shape;1931;p14"/>
                      <p:cNvSpPr/>
                      <p:nvPr/>
                    </p:nvSpPr>
                    <p:spPr>
                      <a:xfrm>
                        <a:off x="758150" y="2926900"/>
                        <a:ext cx="5000" cy="4175"/>
                      </a:xfrm>
                      <a:custGeom>
                        <a:rect b="b" l="l" r="r" t="t"/>
                        <a:pathLst>
                          <a:path extrusionOk="0" h="167" w="200">
                            <a:moveTo>
                              <a:pt x="99" y="0"/>
                            </a:moveTo>
                            <a:cubicBezTo>
                              <a:pt x="88" y="0"/>
                              <a:pt x="77" y="2"/>
                              <a:pt x="66" y="7"/>
                            </a:cubicBezTo>
                            <a:cubicBezTo>
                              <a:pt x="21" y="22"/>
                              <a:pt x="1" y="72"/>
                              <a:pt x="18" y="115"/>
                            </a:cubicBezTo>
                            <a:cubicBezTo>
                              <a:pt x="34" y="147"/>
                              <a:pt x="66" y="167"/>
                              <a:pt x="101" y="167"/>
                            </a:cubicBezTo>
                            <a:cubicBezTo>
                              <a:pt x="112" y="167"/>
                              <a:pt x="123" y="165"/>
                              <a:pt x="134" y="160"/>
                            </a:cubicBezTo>
                            <a:cubicBezTo>
                              <a:pt x="177" y="145"/>
                              <a:pt x="200" y="95"/>
                              <a:pt x="182" y="52"/>
                            </a:cubicBezTo>
                            <a:cubicBezTo>
                              <a:pt x="165" y="20"/>
                              <a:pt x="132" y="0"/>
                              <a:pt x="9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2" name="Google Shape;1932;p14"/>
                      <p:cNvSpPr/>
                      <p:nvPr/>
                    </p:nvSpPr>
                    <p:spPr>
                      <a:xfrm>
                        <a:off x="1150825" y="309855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7" y="1"/>
                              <a:pt x="82" y="2"/>
                            </a:cubicBezTo>
                            <a:cubicBezTo>
                              <a:pt x="34" y="7"/>
                              <a:pt x="1" y="50"/>
                              <a:pt x="6" y="98"/>
                            </a:cubicBezTo>
                            <a:cubicBezTo>
                              <a:pt x="15" y="139"/>
                              <a:pt x="53" y="167"/>
                              <a:pt x="93" y="167"/>
                            </a:cubicBezTo>
                            <a:cubicBezTo>
                              <a:pt x="98" y="167"/>
                              <a:pt x="102" y="167"/>
                              <a:pt x="107" y="166"/>
                            </a:cubicBezTo>
                            <a:cubicBezTo>
                              <a:pt x="155" y="161"/>
                              <a:pt x="188" y="118"/>
                              <a:pt x="183" y="73"/>
                            </a:cubicBezTo>
                            <a:cubicBezTo>
                              <a:pt x="173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3" name="Google Shape;1933;p14"/>
                      <p:cNvSpPr/>
                      <p:nvPr/>
                    </p:nvSpPr>
                    <p:spPr>
                      <a:xfrm>
                        <a:off x="927300" y="3042875"/>
                        <a:ext cx="23100" cy="20300"/>
                      </a:xfrm>
                      <a:custGeom>
                        <a:rect b="b" l="l" r="r" t="t"/>
                        <a:pathLst>
                          <a:path extrusionOk="0" h="812" w="924">
                            <a:moveTo>
                              <a:pt x="462" y="0"/>
                            </a:moveTo>
                            <a:cubicBezTo>
                              <a:pt x="441" y="0"/>
                              <a:pt x="420" y="2"/>
                              <a:pt x="399" y="5"/>
                            </a:cubicBezTo>
                            <a:cubicBezTo>
                              <a:pt x="164" y="38"/>
                              <a:pt x="0" y="244"/>
                              <a:pt x="36" y="464"/>
                            </a:cubicBezTo>
                            <a:cubicBezTo>
                              <a:pt x="68" y="666"/>
                              <a:pt x="250" y="811"/>
                              <a:pt x="461" y="811"/>
                            </a:cubicBezTo>
                            <a:cubicBezTo>
                              <a:pt x="482" y="811"/>
                              <a:pt x="503" y="810"/>
                              <a:pt x="525" y="807"/>
                            </a:cubicBezTo>
                            <a:cubicBezTo>
                              <a:pt x="762" y="774"/>
                              <a:pt x="923" y="567"/>
                              <a:pt x="888" y="348"/>
                            </a:cubicBezTo>
                            <a:cubicBezTo>
                              <a:pt x="856" y="146"/>
                              <a:pt x="673" y="0"/>
                              <a:pt x="4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4" name="Google Shape;1934;p14"/>
                      <p:cNvSpPr/>
                      <p:nvPr/>
                    </p:nvSpPr>
                    <p:spPr>
                      <a:xfrm>
                        <a:off x="889275" y="3099650"/>
                        <a:ext cx="12525" cy="11200"/>
                      </a:xfrm>
                      <a:custGeom>
                        <a:rect b="b" l="l" r="r" t="t"/>
                        <a:pathLst>
                          <a:path extrusionOk="0" h="448" w="501">
                            <a:moveTo>
                              <a:pt x="253" y="0"/>
                            </a:moveTo>
                            <a:cubicBezTo>
                              <a:pt x="240" y="0"/>
                              <a:pt x="228" y="1"/>
                              <a:pt x="215" y="3"/>
                            </a:cubicBezTo>
                            <a:cubicBezTo>
                              <a:pt x="89" y="16"/>
                              <a:pt x="1" y="129"/>
                              <a:pt x="16" y="256"/>
                            </a:cubicBezTo>
                            <a:cubicBezTo>
                              <a:pt x="37" y="368"/>
                              <a:pt x="137" y="447"/>
                              <a:pt x="249" y="447"/>
                            </a:cubicBezTo>
                            <a:cubicBezTo>
                              <a:pt x="261" y="447"/>
                              <a:pt x="272" y="446"/>
                              <a:pt x="283" y="445"/>
                            </a:cubicBezTo>
                            <a:cubicBezTo>
                              <a:pt x="409" y="430"/>
                              <a:pt x="500" y="316"/>
                              <a:pt x="482" y="192"/>
                            </a:cubicBezTo>
                            <a:cubicBezTo>
                              <a:pt x="462" y="79"/>
                              <a:pt x="364" y="0"/>
                              <a:pt x="25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5" name="Google Shape;1935;p14"/>
                      <p:cNvSpPr/>
                      <p:nvPr/>
                    </p:nvSpPr>
                    <p:spPr>
                      <a:xfrm>
                        <a:off x="935550" y="3079375"/>
                        <a:ext cx="8150" cy="7250"/>
                      </a:xfrm>
                      <a:custGeom>
                        <a:rect b="b" l="l" r="r" t="t"/>
                        <a:pathLst>
                          <a:path extrusionOk="0" h="290" w="326">
                            <a:moveTo>
                              <a:pt x="166" y="1"/>
                            </a:moveTo>
                            <a:cubicBezTo>
                              <a:pt x="158" y="1"/>
                              <a:pt x="150" y="1"/>
                              <a:pt x="142" y="2"/>
                            </a:cubicBezTo>
                            <a:cubicBezTo>
                              <a:pt x="59" y="10"/>
                              <a:pt x="1" y="86"/>
                              <a:pt x="11" y="166"/>
                            </a:cubicBezTo>
                            <a:cubicBezTo>
                              <a:pt x="24" y="239"/>
                              <a:pt x="89" y="289"/>
                              <a:pt x="161" y="289"/>
                            </a:cubicBezTo>
                            <a:cubicBezTo>
                              <a:pt x="169" y="289"/>
                              <a:pt x="177" y="289"/>
                              <a:pt x="185" y="287"/>
                            </a:cubicBezTo>
                            <a:cubicBezTo>
                              <a:pt x="265" y="280"/>
                              <a:pt x="326" y="204"/>
                              <a:pt x="316" y="123"/>
                            </a:cubicBezTo>
                            <a:cubicBezTo>
                              <a:pt x="300" y="51"/>
                              <a:pt x="237" y="1"/>
                              <a:pt x="1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6" name="Google Shape;1936;p14"/>
                      <p:cNvSpPr/>
                      <p:nvPr/>
                    </p:nvSpPr>
                    <p:spPr>
                      <a:xfrm>
                        <a:off x="903025" y="3043500"/>
                        <a:ext cx="8100" cy="7275"/>
                      </a:xfrm>
                      <a:custGeom>
                        <a:rect b="b" l="l" r="r" t="t"/>
                        <a:pathLst>
                          <a:path extrusionOk="0" h="291" w="324">
                            <a:moveTo>
                              <a:pt x="164" y="1"/>
                            </a:moveTo>
                            <a:cubicBezTo>
                              <a:pt x="156" y="1"/>
                              <a:pt x="147" y="1"/>
                              <a:pt x="139" y="3"/>
                            </a:cubicBezTo>
                            <a:cubicBezTo>
                              <a:pt x="58" y="13"/>
                              <a:pt x="0" y="86"/>
                              <a:pt x="11" y="167"/>
                            </a:cubicBezTo>
                            <a:cubicBezTo>
                              <a:pt x="24" y="238"/>
                              <a:pt x="87" y="290"/>
                              <a:pt x="158" y="290"/>
                            </a:cubicBezTo>
                            <a:cubicBezTo>
                              <a:pt x="167" y="290"/>
                              <a:pt x="176" y="289"/>
                              <a:pt x="185" y="288"/>
                            </a:cubicBezTo>
                            <a:cubicBezTo>
                              <a:pt x="265" y="280"/>
                              <a:pt x="323" y="207"/>
                              <a:pt x="313" y="126"/>
                            </a:cubicBezTo>
                            <a:cubicBezTo>
                              <a:pt x="300" y="51"/>
                              <a:pt x="237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7" name="Google Shape;1937;p14"/>
                      <p:cNvSpPr/>
                      <p:nvPr/>
                    </p:nvSpPr>
                    <p:spPr>
                      <a:xfrm>
                        <a:off x="877750" y="3076575"/>
                        <a:ext cx="8100" cy="7275"/>
                      </a:xfrm>
                      <a:custGeom>
                        <a:rect b="b" l="l" r="r" t="t"/>
                        <a:pathLst>
                          <a:path extrusionOk="0" h="291" w="324">
                            <a:moveTo>
                              <a:pt x="166" y="1"/>
                            </a:moveTo>
                            <a:cubicBezTo>
                              <a:pt x="157" y="1"/>
                              <a:pt x="148" y="2"/>
                              <a:pt x="139" y="3"/>
                            </a:cubicBezTo>
                            <a:cubicBezTo>
                              <a:pt x="58" y="11"/>
                              <a:pt x="0" y="84"/>
                              <a:pt x="10" y="165"/>
                            </a:cubicBezTo>
                            <a:cubicBezTo>
                              <a:pt x="24" y="240"/>
                              <a:pt x="87" y="290"/>
                              <a:pt x="160" y="290"/>
                            </a:cubicBezTo>
                            <a:cubicBezTo>
                              <a:pt x="168" y="290"/>
                              <a:pt x="176" y="290"/>
                              <a:pt x="184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300" y="53"/>
                              <a:pt x="238" y="1"/>
                              <a:pt x="1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8" name="Google Shape;1938;p14"/>
                      <p:cNvSpPr/>
                      <p:nvPr/>
                    </p:nvSpPr>
                    <p:spPr>
                      <a:xfrm>
                        <a:off x="968900" y="309425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8" y="1"/>
                            </a:moveTo>
                            <a:cubicBezTo>
                              <a:pt x="92" y="1"/>
                              <a:pt x="87" y="1"/>
                              <a:pt x="81" y="3"/>
                            </a:cubicBezTo>
                            <a:cubicBezTo>
                              <a:pt x="33" y="5"/>
                              <a:pt x="1" y="48"/>
                              <a:pt x="6" y="96"/>
                            </a:cubicBezTo>
                            <a:cubicBezTo>
                              <a:pt x="15" y="139"/>
                              <a:pt x="50" y="168"/>
                              <a:pt x="92" y="168"/>
                            </a:cubicBezTo>
                            <a:cubicBezTo>
                              <a:pt x="97" y="168"/>
                              <a:pt x="102" y="167"/>
                              <a:pt x="106" y="166"/>
                            </a:cubicBezTo>
                            <a:cubicBezTo>
                              <a:pt x="154" y="161"/>
                              <a:pt x="187" y="119"/>
                              <a:pt x="182" y="71"/>
                            </a:cubicBezTo>
                            <a:cubicBezTo>
                              <a:pt x="173" y="31"/>
                              <a:pt x="137" y="1"/>
                              <a:pt x="9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9" name="Google Shape;1939;p14"/>
                      <p:cNvSpPr/>
                      <p:nvPr/>
                    </p:nvSpPr>
                    <p:spPr>
                      <a:xfrm>
                        <a:off x="912475" y="3069950"/>
                        <a:ext cx="4700" cy="4175"/>
                      </a:xfrm>
                      <a:custGeom>
                        <a:rect b="b" l="l" r="r" t="t"/>
                        <a:pathLst>
                          <a:path extrusionOk="0" h="167" w="188">
                            <a:moveTo>
                              <a:pt x="95" y="0"/>
                            </a:moveTo>
                            <a:cubicBezTo>
                              <a:pt x="91" y="0"/>
                              <a:pt x="86" y="0"/>
                              <a:pt x="81" y="1"/>
                            </a:cubicBezTo>
                            <a:cubicBezTo>
                              <a:pt x="33" y="6"/>
                              <a:pt x="1" y="49"/>
                              <a:pt x="6" y="94"/>
                            </a:cubicBezTo>
                            <a:cubicBezTo>
                              <a:pt x="15" y="137"/>
                              <a:pt x="50" y="166"/>
                              <a:pt x="92" y="166"/>
                            </a:cubicBezTo>
                            <a:cubicBezTo>
                              <a:pt x="97" y="166"/>
                              <a:pt x="102" y="166"/>
                              <a:pt x="107" y="165"/>
                            </a:cubicBezTo>
                            <a:cubicBezTo>
                              <a:pt x="155" y="160"/>
                              <a:pt x="187" y="117"/>
                              <a:pt x="182" y="72"/>
                            </a:cubicBezTo>
                            <a:cubicBezTo>
                              <a:pt x="173" y="29"/>
                              <a:pt x="136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0" name="Google Shape;1940;p14"/>
                      <p:cNvSpPr/>
                      <p:nvPr/>
                    </p:nvSpPr>
                    <p:spPr>
                      <a:xfrm>
                        <a:off x="985725" y="304780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9" y="0"/>
                            </a:moveTo>
                            <a:cubicBezTo>
                              <a:pt x="93" y="0"/>
                              <a:pt x="87" y="1"/>
                              <a:pt x="82" y="2"/>
                            </a:cubicBezTo>
                            <a:cubicBezTo>
                              <a:pt x="34" y="5"/>
                              <a:pt x="1" y="47"/>
                              <a:pt x="6" y="95"/>
                            </a:cubicBezTo>
                            <a:cubicBezTo>
                              <a:pt x="15" y="138"/>
                              <a:pt x="52" y="167"/>
                              <a:pt x="93" y="167"/>
                            </a:cubicBezTo>
                            <a:cubicBezTo>
                              <a:pt x="97" y="167"/>
                              <a:pt x="102" y="167"/>
                              <a:pt x="107" y="166"/>
                            </a:cubicBezTo>
                            <a:cubicBezTo>
                              <a:pt x="155" y="161"/>
                              <a:pt x="187" y="118"/>
                              <a:pt x="182" y="70"/>
                            </a:cubicBezTo>
                            <a:cubicBezTo>
                              <a:pt x="174" y="30"/>
                              <a:pt x="139" y="0"/>
                              <a:pt x="9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1" name="Google Shape;1941;p14"/>
                      <p:cNvSpPr/>
                      <p:nvPr/>
                    </p:nvSpPr>
                    <p:spPr>
                      <a:xfrm>
                        <a:off x="816350" y="2996950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3" y="1"/>
                            </a:moveTo>
                            <a:cubicBezTo>
                              <a:pt x="241" y="1"/>
                              <a:pt x="229" y="2"/>
                              <a:pt x="217" y="4"/>
                            </a:cubicBezTo>
                            <a:cubicBezTo>
                              <a:pt x="91" y="19"/>
                              <a:pt x="0" y="132"/>
                              <a:pt x="15" y="256"/>
                            </a:cubicBezTo>
                            <a:cubicBezTo>
                              <a:pt x="38" y="369"/>
                              <a:pt x="136" y="448"/>
                              <a:pt x="247" y="448"/>
                            </a:cubicBezTo>
                            <a:cubicBezTo>
                              <a:pt x="260" y="448"/>
                              <a:pt x="273" y="447"/>
                              <a:pt x="285" y="445"/>
                            </a:cubicBezTo>
                            <a:cubicBezTo>
                              <a:pt x="409" y="432"/>
                              <a:pt x="500" y="319"/>
                              <a:pt x="484" y="193"/>
                            </a:cubicBezTo>
                            <a:cubicBezTo>
                              <a:pt x="464" y="81"/>
                              <a:pt x="364" y="1"/>
                              <a:pt x="25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2" name="Google Shape;1942;p14"/>
                      <p:cNvSpPr/>
                      <p:nvPr/>
                    </p:nvSpPr>
                    <p:spPr>
                      <a:xfrm>
                        <a:off x="831225" y="3010275"/>
                        <a:ext cx="8150" cy="7275"/>
                      </a:xfrm>
                      <a:custGeom>
                        <a:rect b="b" l="l" r="r" t="t"/>
                        <a:pathLst>
                          <a:path extrusionOk="0" h="291" w="326">
                            <a:moveTo>
                              <a:pt x="164" y="1"/>
                            </a:moveTo>
                            <a:cubicBezTo>
                              <a:pt x="157" y="1"/>
                              <a:pt x="149" y="1"/>
                              <a:pt x="142" y="3"/>
                            </a:cubicBezTo>
                            <a:cubicBezTo>
                              <a:pt x="58" y="13"/>
                              <a:pt x="0" y="86"/>
                              <a:pt x="10" y="167"/>
                            </a:cubicBezTo>
                            <a:cubicBezTo>
                              <a:pt x="24" y="238"/>
                              <a:pt x="87" y="290"/>
                              <a:pt x="158" y="290"/>
                            </a:cubicBezTo>
                            <a:cubicBezTo>
                              <a:pt x="167" y="290"/>
                              <a:pt x="175" y="289"/>
                              <a:pt x="184" y="288"/>
                            </a:cubicBezTo>
                            <a:cubicBezTo>
                              <a:pt x="265" y="280"/>
                              <a:pt x="326" y="207"/>
                              <a:pt x="316" y="126"/>
                            </a:cubicBezTo>
                            <a:cubicBezTo>
                              <a:pt x="300" y="53"/>
                              <a:pt x="236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3" name="Google Shape;1943;p14"/>
                      <p:cNvSpPr/>
                      <p:nvPr/>
                    </p:nvSpPr>
                    <p:spPr>
                      <a:xfrm>
                        <a:off x="798700" y="2974450"/>
                        <a:ext cx="8075" cy="7275"/>
                      </a:xfrm>
                      <a:custGeom>
                        <a:rect b="b" l="l" r="r" t="t"/>
                        <a:pathLst>
                          <a:path extrusionOk="0" h="291" w="323">
                            <a:moveTo>
                              <a:pt x="166" y="1"/>
                            </a:moveTo>
                            <a:cubicBezTo>
                              <a:pt x="157" y="1"/>
                              <a:pt x="148" y="2"/>
                              <a:pt x="139" y="3"/>
                            </a:cubicBezTo>
                            <a:cubicBezTo>
                              <a:pt x="58" y="11"/>
                              <a:pt x="0" y="84"/>
                              <a:pt x="10" y="165"/>
                            </a:cubicBezTo>
                            <a:cubicBezTo>
                              <a:pt x="24" y="238"/>
                              <a:pt x="89" y="290"/>
                              <a:pt x="161" y="290"/>
                            </a:cubicBezTo>
                            <a:cubicBezTo>
                              <a:pt x="169" y="290"/>
                              <a:pt x="177" y="290"/>
                              <a:pt x="184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299" y="53"/>
                              <a:pt x="238" y="1"/>
                              <a:pt x="1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4" name="Google Shape;1944;p14"/>
                      <p:cNvSpPr/>
                      <p:nvPr/>
                    </p:nvSpPr>
                    <p:spPr>
                      <a:xfrm>
                        <a:off x="773425" y="3007500"/>
                        <a:ext cx="8075" cy="7250"/>
                      </a:xfrm>
                      <a:custGeom>
                        <a:rect b="b" l="l" r="r" t="t"/>
                        <a:pathLst>
                          <a:path extrusionOk="0" h="290" w="323">
                            <a:moveTo>
                              <a:pt x="163" y="1"/>
                            </a:moveTo>
                            <a:cubicBezTo>
                              <a:pt x="155" y="1"/>
                              <a:pt x="147" y="1"/>
                              <a:pt x="139" y="3"/>
                            </a:cubicBezTo>
                            <a:cubicBezTo>
                              <a:pt x="58" y="10"/>
                              <a:pt x="0" y="86"/>
                              <a:pt x="10" y="167"/>
                            </a:cubicBezTo>
                            <a:cubicBezTo>
                              <a:pt x="24" y="239"/>
                              <a:pt x="86" y="290"/>
                              <a:pt x="160" y="290"/>
                            </a:cubicBezTo>
                            <a:cubicBezTo>
                              <a:pt x="168" y="290"/>
                              <a:pt x="176" y="289"/>
                              <a:pt x="184" y="288"/>
                            </a:cubicBezTo>
                            <a:cubicBezTo>
                              <a:pt x="265" y="280"/>
                              <a:pt x="323" y="204"/>
                              <a:pt x="313" y="124"/>
                            </a:cubicBezTo>
                            <a:cubicBezTo>
                              <a:pt x="299" y="51"/>
                              <a:pt x="234" y="1"/>
                              <a:pt x="1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5" name="Google Shape;1945;p14"/>
                      <p:cNvSpPr/>
                      <p:nvPr/>
                    </p:nvSpPr>
                    <p:spPr>
                      <a:xfrm>
                        <a:off x="864575" y="3025175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0" y="50"/>
                              <a:pt x="8" y="95"/>
                            </a:cubicBezTo>
                            <a:cubicBezTo>
                              <a:pt x="15" y="138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2" y="166"/>
                              <a:pt x="106" y="166"/>
                            </a:cubicBezTo>
                            <a:cubicBezTo>
                              <a:pt x="154" y="161"/>
                              <a:pt x="187" y="118"/>
                              <a:pt x="182" y="72"/>
                            </a:cubicBezTo>
                            <a:cubicBezTo>
                              <a:pt x="173" y="29"/>
                              <a:pt x="137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6" name="Google Shape;1946;p14"/>
                      <p:cNvSpPr/>
                      <p:nvPr/>
                    </p:nvSpPr>
                    <p:spPr>
                      <a:xfrm>
                        <a:off x="808150" y="3000850"/>
                        <a:ext cx="4700" cy="4175"/>
                      </a:xfrm>
                      <a:custGeom>
                        <a:rect b="b" l="l" r="r" t="t"/>
                        <a:pathLst>
                          <a:path extrusionOk="0" h="167" w="188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1" y="1"/>
                            </a:cubicBezTo>
                            <a:cubicBezTo>
                              <a:pt x="33" y="6"/>
                              <a:pt x="0" y="49"/>
                              <a:pt x="5" y="97"/>
                            </a:cubicBezTo>
                            <a:cubicBezTo>
                              <a:pt x="15" y="138"/>
                              <a:pt x="50" y="167"/>
                              <a:pt x="92" y="167"/>
                            </a:cubicBezTo>
                            <a:cubicBezTo>
                              <a:pt x="96" y="167"/>
                              <a:pt x="101" y="166"/>
                              <a:pt x="106" y="165"/>
                            </a:cubicBezTo>
                            <a:cubicBezTo>
                              <a:pt x="152" y="160"/>
                              <a:pt x="187" y="117"/>
                              <a:pt x="182" y="72"/>
                            </a:cubicBezTo>
                            <a:cubicBezTo>
                              <a:pt x="173" y="29"/>
                              <a:pt x="135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7" name="Google Shape;1947;p14"/>
                      <p:cNvSpPr/>
                      <p:nvPr/>
                    </p:nvSpPr>
                    <p:spPr>
                      <a:xfrm>
                        <a:off x="805625" y="3046225"/>
                        <a:ext cx="4700" cy="4225"/>
                      </a:xfrm>
                      <a:custGeom>
                        <a:rect b="b" l="l" r="r" t="t"/>
                        <a:pathLst>
                          <a:path extrusionOk="0" h="169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6" y="7"/>
                              <a:pt x="1" y="50"/>
                              <a:pt x="8" y="98"/>
                            </a:cubicBezTo>
                            <a:cubicBezTo>
                              <a:pt x="15" y="140"/>
                              <a:pt x="55" y="169"/>
                              <a:pt x="97" y="169"/>
                            </a:cubicBezTo>
                            <a:cubicBezTo>
                              <a:pt x="100" y="169"/>
                              <a:pt x="103" y="169"/>
                              <a:pt x="106" y="168"/>
                            </a:cubicBezTo>
                            <a:cubicBezTo>
                              <a:pt x="154" y="163"/>
                              <a:pt x="187" y="121"/>
                              <a:pt x="182" y="73"/>
                            </a:cubicBezTo>
                            <a:cubicBezTo>
                              <a:pt x="175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8" name="Google Shape;1948;p14"/>
                      <p:cNvSpPr/>
                      <p:nvPr/>
                    </p:nvSpPr>
                    <p:spPr>
                      <a:xfrm>
                        <a:off x="844400" y="3003250"/>
                        <a:ext cx="24600" cy="20275"/>
                      </a:xfrm>
                      <a:custGeom>
                        <a:rect b="b" l="l" r="r" t="t"/>
                        <a:pathLst>
                          <a:path extrusionOk="0" h="811" w="984">
                            <a:moveTo>
                              <a:pt x="495" y="0"/>
                            </a:moveTo>
                            <a:cubicBezTo>
                              <a:pt x="339" y="0"/>
                              <a:pt x="188" y="80"/>
                              <a:pt x="111" y="218"/>
                            </a:cubicBezTo>
                            <a:cubicBezTo>
                              <a:pt x="0" y="417"/>
                              <a:pt x="84" y="662"/>
                              <a:pt x="295" y="765"/>
                            </a:cubicBezTo>
                            <a:cubicBezTo>
                              <a:pt x="359" y="796"/>
                              <a:pt x="427" y="811"/>
                              <a:pt x="493" y="811"/>
                            </a:cubicBezTo>
                            <a:cubicBezTo>
                              <a:pt x="649" y="811"/>
                              <a:pt x="799" y="731"/>
                              <a:pt x="875" y="591"/>
                            </a:cubicBezTo>
                            <a:cubicBezTo>
                              <a:pt x="984" y="392"/>
                              <a:pt x="903" y="148"/>
                              <a:pt x="691" y="44"/>
                            </a:cubicBezTo>
                            <a:cubicBezTo>
                              <a:pt x="628" y="14"/>
                              <a:pt x="561" y="0"/>
                              <a:pt x="4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9" name="Google Shape;1949;p14"/>
                      <p:cNvSpPr/>
                      <p:nvPr/>
                    </p:nvSpPr>
                    <p:spPr>
                      <a:xfrm>
                        <a:off x="1002000" y="3010700"/>
                        <a:ext cx="24600" cy="20275"/>
                      </a:xfrm>
                      <a:custGeom>
                        <a:rect b="b" l="l" r="r" t="t"/>
                        <a:pathLst>
                          <a:path extrusionOk="0" h="811" w="984">
                            <a:moveTo>
                              <a:pt x="491" y="1"/>
                            </a:moveTo>
                            <a:cubicBezTo>
                              <a:pt x="335" y="1"/>
                              <a:pt x="185" y="81"/>
                              <a:pt x="109" y="220"/>
                            </a:cubicBezTo>
                            <a:cubicBezTo>
                              <a:pt x="0" y="417"/>
                              <a:pt x="81" y="661"/>
                              <a:pt x="293" y="765"/>
                            </a:cubicBezTo>
                            <a:cubicBezTo>
                              <a:pt x="356" y="796"/>
                              <a:pt x="424" y="811"/>
                              <a:pt x="491" y="811"/>
                            </a:cubicBezTo>
                            <a:cubicBezTo>
                              <a:pt x="647" y="811"/>
                              <a:pt x="797" y="730"/>
                              <a:pt x="873" y="591"/>
                            </a:cubicBezTo>
                            <a:cubicBezTo>
                              <a:pt x="984" y="392"/>
                              <a:pt x="901" y="150"/>
                              <a:pt x="689" y="46"/>
                            </a:cubicBezTo>
                            <a:cubicBezTo>
                              <a:pt x="625" y="15"/>
                              <a:pt x="558" y="1"/>
                              <a:pt x="49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0" name="Google Shape;1950;p14"/>
                      <p:cNvSpPr/>
                      <p:nvPr/>
                    </p:nvSpPr>
                    <p:spPr>
                      <a:xfrm>
                        <a:off x="1164275" y="3144150"/>
                        <a:ext cx="24550" cy="20300"/>
                      </a:xfrm>
                      <a:custGeom>
                        <a:rect b="b" l="l" r="r" t="t"/>
                        <a:pathLst>
                          <a:path extrusionOk="0" h="812" w="982">
                            <a:moveTo>
                              <a:pt x="491" y="1"/>
                            </a:moveTo>
                            <a:cubicBezTo>
                              <a:pt x="335" y="1"/>
                              <a:pt x="184" y="81"/>
                              <a:pt x="109" y="220"/>
                            </a:cubicBezTo>
                            <a:cubicBezTo>
                              <a:pt x="0" y="420"/>
                              <a:pt x="81" y="664"/>
                              <a:pt x="293" y="768"/>
                            </a:cubicBezTo>
                            <a:cubicBezTo>
                              <a:pt x="355" y="798"/>
                              <a:pt x="422" y="812"/>
                              <a:pt x="488" y="812"/>
                            </a:cubicBezTo>
                            <a:cubicBezTo>
                              <a:pt x="645" y="812"/>
                              <a:pt x="796" y="732"/>
                              <a:pt x="873" y="594"/>
                            </a:cubicBezTo>
                            <a:cubicBezTo>
                              <a:pt x="981" y="394"/>
                              <a:pt x="900" y="150"/>
                              <a:pt x="688" y="47"/>
                            </a:cubicBezTo>
                            <a:cubicBezTo>
                              <a:pt x="625" y="16"/>
                              <a:pt x="557" y="1"/>
                              <a:pt x="49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1" name="Google Shape;1951;p14"/>
                      <p:cNvSpPr/>
                      <p:nvPr/>
                    </p:nvSpPr>
                    <p:spPr>
                      <a:xfrm>
                        <a:off x="725125" y="2905550"/>
                        <a:ext cx="24675" cy="20300"/>
                      </a:xfrm>
                      <a:custGeom>
                        <a:rect b="b" l="l" r="r" t="t"/>
                        <a:pathLst>
                          <a:path extrusionOk="0" h="812" w="987">
                            <a:moveTo>
                              <a:pt x="493" y="0"/>
                            </a:moveTo>
                            <a:cubicBezTo>
                              <a:pt x="337" y="0"/>
                              <a:pt x="187" y="81"/>
                              <a:pt x="111" y="220"/>
                            </a:cubicBezTo>
                            <a:cubicBezTo>
                              <a:pt x="0" y="419"/>
                              <a:pt x="84" y="664"/>
                              <a:pt x="295" y="767"/>
                            </a:cubicBezTo>
                            <a:cubicBezTo>
                              <a:pt x="359" y="797"/>
                              <a:pt x="426" y="812"/>
                              <a:pt x="493" y="812"/>
                            </a:cubicBezTo>
                            <a:cubicBezTo>
                              <a:pt x="649" y="812"/>
                              <a:pt x="799" y="733"/>
                              <a:pt x="875" y="593"/>
                            </a:cubicBezTo>
                            <a:cubicBezTo>
                              <a:pt x="986" y="394"/>
                              <a:pt x="903" y="150"/>
                              <a:pt x="691" y="46"/>
                            </a:cubicBezTo>
                            <a:cubicBezTo>
                              <a:pt x="628" y="15"/>
                              <a:pt x="560" y="0"/>
                              <a:pt x="49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2" name="Google Shape;1952;p14"/>
                      <p:cNvSpPr/>
                      <p:nvPr/>
                    </p:nvSpPr>
                    <p:spPr>
                      <a:xfrm>
                        <a:off x="801725" y="3023675"/>
                        <a:ext cx="13450" cy="11150"/>
                      </a:xfrm>
                      <a:custGeom>
                        <a:rect b="b" l="l" r="r" t="t"/>
                        <a:pathLst>
                          <a:path extrusionOk="0" h="446" w="538">
                            <a:moveTo>
                              <a:pt x="269" y="1"/>
                            </a:moveTo>
                            <a:cubicBezTo>
                              <a:pt x="185" y="1"/>
                              <a:pt x="104" y="45"/>
                              <a:pt x="58" y="122"/>
                            </a:cubicBezTo>
                            <a:cubicBezTo>
                              <a:pt x="0" y="231"/>
                              <a:pt x="46" y="369"/>
                              <a:pt x="159" y="420"/>
                            </a:cubicBezTo>
                            <a:cubicBezTo>
                              <a:pt x="194" y="437"/>
                              <a:pt x="232" y="446"/>
                              <a:pt x="268" y="446"/>
                            </a:cubicBezTo>
                            <a:cubicBezTo>
                              <a:pt x="353" y="446"/>
                              <a:pt x="434" y="402"/>
                              <a:pt x="479" y="327"/>
                            </a:cubicBezTo>
                            <a:cubicBezTo>
                              <a:pt x="537" y="216"/>
                              <a:pt x="492" y="77"/>
                              <a:pt x="376" y="26"/>
                            </a:cubicBezTo>
                            <a:cubicBezTo>
                              <a:pt x="342" y="9"/>
                              <a:pt x="305" y="1"/>
                              <a:pt x="269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3" name="Google Shape;1953;p14"/>
                      <p:cNvSpPr/>
                      <p:nvPr/>
                    </p:nvSpPr>
                    <p:spPr>
                      <a:xfrm>
                        <a:off x="761825" y="2968200"/>
                        <a:ext cx="13450" cy="11125"/>
                      </a:xfrm>
                      <a:custGeom>
                        <a:rect b="b" l="l" r="r" t="t"/>
                        <a:pathLst>
                          <a:path extrusionOk="0" h="445" w="538">
                            <a:moveTo>
                              <a:pt x="267" y="0"/>
                            </a:moveTo>
                            <a:cubicBezTo>
                              <a:pt x="184" y="0"/>
                              <a:pt x="103" y="43"/>
                              <a:pt x="58" y="120"/>
                            </a:cubicBezTo>
                            <a:cubicBezTo>
                              <a:pt x="0" y="231"/>
                              <a:pt x="45" y="367"/>
                              <a:pt x="161" y="420"/>
                            </a:cubicBezTo>
                            <a:cubicBezTo>
                              <a:pt x="196" y="437"/>
                              <a:pt x="232" y="445"/>
                              <a:pt x="268" y="445"/>
                            </a:cubicBezTo>
                            <a:cubicBezTo>
                              <a:pt x="352" y="445"/>
                              <a:pt x="433" y="402"/>
                              <a:pt x="479" y="324"/>
                            </a:cubicBezTo>
                            <a:cubicBezTo>
                              <a:pt x="537" y="216"/>
                              <a:pt x="492" y="77"/>
                              <a:pt x="378" y="26"/>
                            </a:cubicBezTo>
                            <a:cubicBezTo>
                              <a:pt x="343" y="9"/>
                              <a:pt x="305" y="0"/>
                              <a:pt x="26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4" name="Google Shape;1954;p14"/>
                      <p:cNvSpPr/>
                      <p:nvPr/>
                    </p:nvSpPr>
                    <p:spPr>
                      <a:xfrm>
                        <a:off x="834375" y="3034500"/>
                        <a:ext cx="8775" cy="7300"/>
                      </a:xfrm>
                      <a:custGeom>
                        <a:rect b="b" l="l" r="r" t="t"/>
                        <a:pathLst>
                          <a:path extrusionOk="0" h="292" w="351">
                            <a:moveTo>
                              <a:pt x="177" y="0"/>
                            </a:moveTo>
                            <a:cubicBezTo>
                              <a:pt x="122" y="0"/>
                              <a:pt x="69" y="29"/>
                              <a:pt x="41" y="80"/>
                            </a:cubicBezTo>
                            <a:cubicBezTo>
                              <a:pt x="0" y="151"/>
                              <a:pt x="31" y="242"/>
                              <a:pt x="106" y="274"/>
                            </a:cubicBezTo>
                            <a:cubicBezTo>
                              <a:pt x="128" y="286"/>
                              <a:pt x="152" y="291"/>
                              <a:pt x="176" y="291"/>
                            </a:cubicBezTo>
                            <a:cubicBezTo>
                              <a:pt x="230" y="291"/>
                              <a:pt x="283" y="262"/>
                              <a:pt x="313" y="211"/>
                            </a:cubicBezTo>
                            <a:cubicBezTo>
                              <a:pt x="351" y="141"/>
                              <a:pt x="321" y="50"/>
                              <a:pt x="248" y="17"/>
                            </a:cubicBezTo>
                            <a:cubicBezTo>
                              <a:pt x="225" y="6"/>
                              <a:pt x="200" y="0"/>
                              <a:pt x="17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5" name="Google Shape;1955;p14"/>
                      <p:cNvSpPr/>
                      <p:nvPr/>
                    </p:nvSpPr>
                    <p:spPr>
                      <a:xfrm>
                        <a:off x="830150" y="2987525"/>
                        <a:ext cx="8775" cy="7275"/>
                      </a:xfrm>
                      <a:custGeom>
                        <a:rect b="b" l="l" r="r" t="t"/>
                        <a:pathLst>
                          <a:path extrusionOk="0" h="291" w="351">
                            <a:moveTo>
                              <a:pt x="177" y="1"/>
                            </a:moveTo>
                            <a:cubicBezTo>
                              <a:pt x="122" y="1"/>
                              <a:pt x="69" y="30"/>
                              <a:pt x="41" y="81"/>
                            </a:cubicBezTo>
                            <a:cubicBezTo>
                              <a:pt x="0" y="151"/>
                              <a:pt x="31" y="242"/>
                              <a:pt x="106" y="275"/>
                            </a:cubicBezTo>
                            <a:cubicBezTo>
                              <a:pt x="128" y="285"/>
                              <a:pt x="151" y="290"/>
                              <a:pt x="174" y="290"/>
                            </a:cubicBezTo>
                            <a:cubicBezTo>
                              <a:pt x="229" y="290"/>
                              <a:pt x="283" y="262"/>
                              <a:pt x="313" y="212"/>
                            </a:cubicBezTo>
                            <a:cubicBezTo>
                              <a:pt x="351" y="139"/>
                              <a:pt x="321" y="50"/>
                              <a:pt x="248" y="18"/>
                            </a:cubicBezTo>
                            <a:cubicBezTo>
                              <a:pt x="225" y="6"/>
                              <a:pt x="200" y="1"/>
                              <a:pt x="177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6" name="Google Shape;1956;p14"/>
                      <p:cNvSpPr/>
                      <p:nvPr/>
                    </p:nvSpPr>
                    <p:spPr>
                      <a:xfrm>
                        <a:off x="789175" y="30005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4" y="0"/>
                            </a:moveTo>
                            <a:cubicBezTo>
                              <a:pt x="119" y="0"/>
                              <a:pt x="66" y="29"/>
                              <a:pt x="38" y="80"/>
                            </a:cubicBezTo>
                            <a:cubicBezTo>
                              <a:pt x="0" y="151"/>
                              <a:pt x="28" y="239"/>
                              <a:pt x="104" y="274"/>
                            </a:cubicBezTo>
                            <a:cubicBezTo>
                              <a:pt x="125" y="285"/>
                              <a:pt x="148" y="289"/>
                              <a:pt x="171" y="289"/>
                            </a:cubicBezTo>
                            <a:cubicBezTo>
                              <a:pt x="226" y="289"/>
                              <a:pt x="280" y="261"/>
                              <a:pt x="311" y="211"/>
                            </a:cubicBezTo>
                            <a:cubicBezTo>
                              <a:pt x="348" y="138"/>
                              <a:pt x="318" y="50"/>
                              <a:pt x="245" y="17"/>
                            </a:cubicBezTo>
                            <a:cubicBezTo>
                              <a:pt x="222" y="6"/>
                              <a:pt x="198" y="0"/>
                              <a:pt x="17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7" name="Google Shape;1957;p14"/>
                      <p:cNvSpPr/>
                      <p:nvPr/>
                    </p:nvSpPr>
                    <p:spPr>
                      <a:xfrm>
                        <a:off x="853675" y="3064250"/>
                        <a:ext cx="5050" cy="4200"/>
                      </a:xfrm>
                      <a:custGeom>
                        <a:rect b="b" l="l" r="r" t="t"/>
                        <a:pathLst>
                          <a:path extrusionOk="0" h="168" w="202">
                            <a:moveTo>
                              <a:pt x="101" y="1"/>
                            </a:moveTo>
                            <a:cubicBezTo>
                              <a:pt x="69" y="1"/>
                              <a:pt x="39" y="17"/>
                              <a:pt x="23" y="45"/>
                            </a:cubicBezTo>
                            <a:cubicBezTo>
                              <a:pt x="0" y="88"/>
                              <a:pt x="18" y="138"/>
                              <a:pt x="61" y="159"/>
                            </a:cubicBezTo>
                            <a:cubicBezTo>
                              <a:pt x="73" y="165"/>
                              <a:pt x="87" y="167"/>
                              <a:pt x="101" y="167"/>
                            </a:cubicBezTo>
                            <a:cubicBezTo>
                              <a:pt x="132" y="167"/>
                              <a:pt x="163" y="152"/>
                              <a:pt x="179" y="123"/>
                            </a:cubicBezTo>
                            <a:cubicBezTo>
                              <a:pt x="202" y="80"/>
                              <a:pt x="184" y="30"/>
                              <a:pt x="141" y="10"/>
                            </a:cubicBezTo>
                            <a:cubicBezTo>
                              <a:pt x="128" y="4"/>
                              <a:pt x="115" y="1"/>
                              <a:pt x="10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8" name="Google Shape;1958;p14"/>
                      <p:cNvSpPr/>
                      <p:nvPr/>
                    </p:nvSpPr>
                    <p:spPr>
                      <a:xfrm>
                        <a:off x="822900" y="3013525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0" y="1"/>
                            </a:moveTo>
                            <a:cubicBezTo>
                              <a:pt x="69" y="1"/>
                              <a:pt x="39" y="17"/>
                              <a:pt x="23" y="47"/>
                            </a:cubicBezTo>
                            <a:cubicBezTo>
                              <a:pt x="0" y="87"/>
                              <a:pt x="18" y="140"/>
                              <a:pt x="61" y="158"/>
                            </a:cubicBezTo>
                            <a:cubicBezTo>
                              <a:pt x="74" y="164"/>
                              <a:pt x="88" y="168"/>
                              <a:pt x="101" y="168"/>
                            </a:cubicBezTo>
                            <a:cubicBezTo>
                              <a:pt x="132" y="168"/>
                              <a:pt x="162" y="151"/>
                              <a:pt x="180" y="122"/>
                            </a:cubicBezTo>
                            <a:cubicBezTo>
                              <a:pt x="202" y="82"/>
                              <a:pt x="185" y="29"/>
                              <a:pt x="142" y="11"/>
                            </a:cubicBezTo>
                            <a:cubicBezTo>
                              <a:pt x="128" y="4"/>
                              <a:pt x="114" y="1"/>
                              <a:pt x="10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9" name="Google Shape;1959;p14"/>
                      <p:cNvSpPr/>
                      <p:nvPr/>
                    </p:nvSpPr>
                    <p:spPr>
                      <a:xfrm>
                        <a:off x="896150" y="3035725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0" y="0"/>
                            </a:moveTo>
                            <a:cubicBezTo>
                              <a:pt x="69" y="0"/>
                              <a:pt x="39" y="17"/>
                              <a:pt x="23" y="46"/>
                            </a:cubicBezTo>
                            <a:cubicBezTo>
                              <a:pt x="1" y="87"/>
                              <a:pt x="18" y="140"/>
                              <a:pt x="61" y="157"/>
                            </a:cubicBezTo>
                            <a:cubicBezTo>
                              <a:pt x="75" y="164"/>
                              <a:pt x="89" y="168"/>
                              <a:pt x="103" y="168"/>
                            </a:cubicBezTo>
                            <a:cubicBezTo>
                              <a:pt x="133" y="168"/>
                              <a:pt x="162" y="151"/>
                              <a:pt x="180" y="122"/>
                            </a:cubicBezTo>
                            <a:cubicBezTo>
                              <a:pt x="202" y="82"/>
                              <a:pt x="185" y="29"/>
                              <a:pt x="142" y="11"/>
                            </a:cubicBezTo>
                            <a:cubicBezTo>
                              <a:pt x="128" y="4"/>
                              <a:pt x="114" y="0"/>
                              <a:pt x="100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960" name="Google Shape;1960;p14"/>
                    <p:cNvGrpSpPr/>
                    <p:nvPr/>
                  </p:nvGrpSpPr>
                  <p:grpSpPr>
                    <a:xfrm>
                      <a:off x="-224431" y="1701388"/>
                      <a:ext cx="8145162" cy="1426898"/>
                      <a:chOff x="-224431" y="1701388"/>
                      <a:chExt cx="8145162" cy="1426898"/>
                    </a:xfrm>
                  </p:grpSpPr>
                  <p:grpSp>
                    <p:nvGrpSpPr>
                      <p:cNvPr id="1961" name="Google Shape;1961;p14"/>
                      <p:cNvGrpSpPr/>
                      <p:nvPr/>
                    </p:nvGrpSpPr>
                    <p:grpSpPr>
                      <a:xfrm>
                        <a:off x="-224431" y="1701388"/>
                        <a:ext cx="4748501" cy="1426898"/>
                        <a:chOff x="845281" y="1246472"/>
                        <a:chExt cx="721229" cy="216722"/>
                      </a:xfrm>
                    </p:grpSpPr>
                    <p:sp>
                      <p:nvSpPr>
                        <p:cNvPr id="1962" name="Google Shape;1962;p14"/>
                        <p:cNvSpPr/>
                        <p:nvPr/>
                      </p:nvSpPr>
                      <p:spPr>
                        <a:xfrm rot="643536">
                          <a:off x="1399013" y="1325493"/>
                          <a:ext cx="157320" cy="124146"/>
                        </a:xfrm>
                        <a:custGeom>
                          <a:rect b="b" l="l" r="r" t="t"/>
                          <a:pathLst>
                            <a:path extrusionOk="0" h="4966" w="6293">
                              <a:moveTo>
                                <a:pt x="2151" y="1"/>
                              </a:moveTo>
                              <a:cubicBezTo>
                                <a:pt x="1927" y="1"/>
                                <a:pt x="1684" y="48"/>
                                <a:pt x="1413" y="157"/>
                              </a:cubicBezTo>
                              <a:cubicBezTo>
                                <a:pt x="329" y="593"/>
                                <a:pt x="1" y="1899"/>
                                <a:pt x="611" y="2810"/>
                              </a:cubicBezTo>
                              <a:cubicBezTo>
                                <a:pt x="1312" y="3852"/>
                                <a:pt x="2775" y="4966"/>
                                <a:pt x="4186" y="4966"/>
                              </a:cubicBezTo>
                              <a:cubicBezTo>
                                <a:pt x="4338" y="4966"/>
                                <a:pt x="4490" y="4953"/>
                                <a:pt x="4641" y="4925"/>
                              </a:cubicBezTo>
                              <a:cubicBezTo>
                                <a:pt x="5667" y="4736"/>
                                <a:pt x="6292" y="4159"/>
                                <a:pt x="5995" y="3175"/>
                              </a:cubicBezTo>
                              <a:cubicBezTo>
                                <a:pt x="5773" y="2446"/>
                                <a:pt x="5226" y="1750"/>
                                <a:pt x="4547" y="1342"/>
                              </a:cubicBezTo>
                              <a:cubicBezTo>
                                <a:pt x="3684" y="821"/>
                                <a:pt x="3088" y="1"/>
                                <a:pt x="215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3" name="Google Shape;1963;p14"/>
                        <p:cNvSpPr/>
                        <p:nvPr/>
                      </p:nvSpPr>
                      <p:spPr>
                        <a:xfrm>
                          <a:off x="1229003" y="1325446"/>
                          <a:ext cx="113225" cy="126250"/>
                        </a:xfrm>
                        <a:custGeom>
                          <a:rect b="b" l="l" r="r" t="t"/>
                          <a:pathLst>
                            <a:path extrusionOk="0" h="5050" w="4529">
                              <a:moveTo>
                                <a:pt x="1597" y="1"/>
                              </a:moveTo>
                              <a:cubicBezTo>
                                <a:pt x="234" y="1"/>
                                <a:pt x="1" y="1743"/>
                                <a:pt x="376" y="2710"/>
                              </a:cubicBezTo>
                              <a:cubicBezTo>
                                <a:pt x="837" y="3903"/>
                                <a:pt x="1571" y="4660"/>
                                <a:pt x="2907" y="4990"/>
                              </a:cubicBezTo>
                              <a:cubicBezTo>
                                <a:pt x="3072" y="5031"/>
                                <a:pt x="3221" y="5050"/>
                                <a:pt x="3356" y="5050"/>
                              </a:cubicBezTo>
                              <a:cubicBezTo>
                                <a:pt x="4270" y="5050"/>
                                <a:pt x="4528" y="4175"/>
                                <a:pt x="4405" y="3301"/>
                              </a:cubicBezTo>
                              <a:cubicBezTo>
                                <a:pt x="4241" y="2120"/>
                                <a:pt x="3127" y="60"/>
                                <a:pt x="1664" y="2"/>
                              </a:cubicBezTo>
                              <a:cubicBezTo>
                                <a:pt x="1642" y="1"/>
                                <a:pt x="1619" y="1"/>
                                <a:pt x="1597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4" name="Google Shape;1964;p14"/>
                        <p:cNvSpPr/>
                        <p:nvPr/>
                      </p:nvSpPr>
                      <p:spPr>
                        <a:xfrm>
                          <a:off x="1129039" y="1308504"/>
                          <a:ext cx="66975" cy="43975"/>
                        </a:xfrm>
                        <a:custGeom>
                          <a:rect b="b" l="l" r="r" t="t"/>
                          <a:pathLst>
                            <a:path extrusionOk="0" h="1759" w="2679">
                              <a:moveTo>
                                <a:pt x="1185" y="1"/>
                              </a:moveTo>
                              <a:cubicBezTo>
                                <a:pt x="563" y="1"/>
                                <a:pt x="0" y="515"/>
                                <a:pt x="401" y="1187"/>
                              </a:cubicBezTo>
                              <a:cubicBezTo>
                                <a:pt x="583" y="1495"/>
                                <a:pt x="1141" y="1759"/>
                                <a:pt x="1578" y="1759"/>
                              </a:cubicBezTo>
                              <a:cubicBezTo>
                                <a:pt x="1657" y="1759"/>
                                <a:pt x="1732" y="1750"/>
                                <a:pt x="1800" y="1732"/>
                              </a:cubicBezTo>
                              <a:cubicBezTo>
                                <a:pt x="2678" y="1492"/>
                                <a:pt x="2373" y="590"/>
                                <a:pt x="1806" y="194"/>
                              </a:cubicBezTo>
                              <a:cubicBezTo>
                                <a:pt x="1615" y="61"/>
                                <a:pt x="1397" y="1"/>
                                <a:pt x="118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5" name="Google Shape;1965;p14"/>
                        <p:cNvSpPr/>
                        <p:nvPr/>
                      </p:nvSpPr>
                      <p:spPr>
                        <a:xfrm>
                          <a:off x="845281" y="1246472"/>
                          <a:ext cx="91925" cy="102550"/>
                        </a:xfrm>
                        <a:custGeom>
                          <a:rect b="b" l="l" r="r" t="t"/>
                          <a:pathLst>
                            <a:path extrusionOk="0" h="4102" w="3677">
                              <a:moveTo>
                                <a:pt x="1033" y="1"/>
                              </a:moveTo>
                              <a:cubicBezTo>
                                <a:pt x="0" y="1"/>
                                <a:pt x="141" y="1471"/>
                                <a:pt x="227" y="2238"/>
                              </a:cubicBezTo>
                              <a:cubicBezTo>
                                <a:pt x="350" y="3305"/>
                                <a:pt x="759" y="3925"/>
                                <a:pt x="1899" y="4081"/>
                              </a:cubicBezTo>
                              <a:cubicBezTo>
                                <a:pt x="1996" y="4095"/>
                                <a:pt x="2090" y="4101"/>
                                <a:pt x="2180" y="4101"/>
                              </a:cubicBezTo>
                              <a:cubicBezTo>
                                <a:pt x="3115" y="4101"/>
                                <a:pt x="3677" y="3401"/>
                                <a:pt x="3626" y="2493"/>
                              </a:cubicBezTo>
                              <a:cubicBezTo>
                                <a:pt x="3565" y="1416"/>
                                <a:pt x="2522" y="362"/>
                                <a:pt x="1435" y="62"/>
                              </a:cubicBezTo>
                              <a:cubicBezTo>
                                <a:pt x="1284" y="20"/>
                                <a:pt x="1151" y="1"/>
                                <a:pt x="103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6" name="Google Shape;1966;p14"/>
                        <p:cNvSpPr/>
                        <p:nvPr/>
                      </p:nvSpPr>
                      <p:spPr>
                        <a:xfrm rot="-1748151">
                          <a:off x="964413" y="1275936"/>
                          <a:ext cx="65877" cy="72678"/>
                        </a:xfrm>
                        <a:custGeom>
                          <a:rect b="b" l="l" r="r" t="t"/>
                          <a:pathLst>
                            <a:path extrusionOk="0" h="2907" w="2635">
                              <a:moveTo>
                                <a:pt x="1128" y="1"/>
                              </a:moveTo>
                              <a:cubicBezTo>
                                <a:pt x="638" y="1"/>
                                <a:pt x="185" y="332"/>
                                <a:pt x="95" y="1022"/>
                              </a:cubicBezTo>
                              <a:cubicBezTo>
                                <a:pt x="1" y="1756"/>
                                <a:pt x="441" y="2907"/>
                                <a:pt x="1276" y="2907"/>
                              </a:cubicBezTo>
                              <a:cubicBezTo>
                                <a:pt x="1422" y="2907"/>
                                <a:pt x="1580" y="2871"/>
                                <a:pt x="1749" y="2792"/>
                              </a:cubicBezTo>
                              <a:cubicBezTo>
                                <a:pt x="2511" y="2437"/>
                                <a:pt x="2634" y="1582"/>
                                <a:pt x="2347" y="894"/>
                              </a:cubicBezTo>
                              <a:cubicBezTo>
                                <a:pt x="2100" y="306"/>
                                <a:pt x="1597" y="1"/>
                                <a:pt x="112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  <p:grpSp>
                    <p:nvGrpSpPr>
                      <p:cNvPr id="1967" name="Google Shape;1967;p14"/>
                      <p:cNvGrpSpPr/>
                      <p:nvPr/>
                    </p:nvGrpSpPr>
                    <p:grpSpPr>
                      <a:xfrm>
                        <a:off x="5219007" y="2245413"/>
                        <a:ext cx="2701724" cy="831427"/>
                        <a:chOff x="785661" y="1226199"/>
                        <a:chExt cx="410353" cy="126280"/>
                      </a:xfrm>
                    </p:grpSpPr>
                    <p:sp>
                      <p:nvSpPr>
                        <p:cNvPr id="1968" name="Google Shape;1968;p14"/>
                        <p:cNvSpPr/>
                        <p:nvPr/>
                      </p:nvSpPr>
                      <p:spPr>
                        <a:xfrm>
                          <a:off x="1129039" y="1308504"/>
                          <a:ext cx="66975" cy="43975"/>
                        </a:xfrm>
                        <a:custGeom>
                          <a:rect b="b" l="l" r="r" t="t"/>
                          <a:pathLst>
                            <a:path extrusionOk="0" h="1759" w="2679">
                              <a:moveTo>
                                <a:pt x="1185" y="1"/>
                              </a:moveTo>
                              <a:cubicBezTo>
                                <a:pt x="563" y="1"/>
                                <a:pt x="0" y="515"/>
                                <a:pt x="401" y="1187"/>
                              </a:cubicBezTo>
                              <a:cubicBezTo>
                                <a:pt x="583" y="1495"/>
                                <a:pt x="1141" y="1759"/>
                                <a:pt x="1578" y="1759"/>
                              </a:cubicBezTo>
                              <a:cubicBezTo>
                                <a:pt x="1657" y="1759"/>
                                <a:pt x="1732" y="1750"/>
                                <a:pt x="1800" y="1732"/>
                              </a:cubicBezTo>
                              <a:cubicBezTo>
                                <a:pt x="2678" y="1492"/>
                                <a:pt x="2373" y="590"/>
                                <a:pt x="1806" y="194"/>
                              </a:cubicBezTo>
                              <a:cubicBezTo>
                                <a:pt x="1615" y="61"/>
                                <a:pt x="1397" y="1"/>
                                <a:pt x="118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9" name="Google Shape;1969;p14"/>
                        <p:cNvSpPr/>
                        <p:nvPr/>
                      </p:nvSpPr>
                      <p:spPr>
                        <a:xfrm>
                          <a:off x="785661" y="1226199"/>
                          <a:ext cx="91925" cy="102550"/>
                        </a:xfrm>
                        <a:custGeom>
                          <a:rect b="b" l="l" r="r" t="t"/>
                          <a:pathLst>
                            <a:path extrusionOk="0" h="4102" w="3677">
                              <a:moveTo>
                                <a:pt x="1033" y="1"/>
                              </a:moveTo>
                              <a:cubicBezTo>
                                <a:pt x="0" y="1"/>
                                <a:pt x="141" y="1471"/>
                                <a:pt x="227" y="2238"/>
                              </a:cubicBezTo>
                              <a:cubicBezTo>
                                <a:pt x="350" y="3305"/>
                                <a:pt x="759" y="3925"/>
                                <a:pt x="1899" y="4081"/>
                              </a:cubicBezTo>
                              <a:cubicBezTo>
                                <a:pt x="1996" y="4095"/>
                                <a:pt x="2090" y="4101"/>
                                <a:pt x="2180" y="4101"/>
                              </a:cubicBezTo>
                              <a:cubicBezTo>
                                <a:pt x="3115" y="4101"/>
                                <a:pt x="3677" y="3401"/>
                                <a:pt x="3626" y="2493"/>
                              </a:cubicBezTo>
                              <a:cubicBezTo>
                                <a:pt x="3565" y="1416"/>
                                <a:pt x="2522" y="362"/>
                                <a:pt x="1435" y="62"/>
                              </a:cubicBezTo>
                              <a:cubicBezTo>
                                <a:pt x="1284" y="20"/>
                                <a:pt x="1151" y="1"/>
                                <a:pt x="103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70" name="Google Shape;1970;p14"/>
                        <p:cNvSpPr/>
                        <p:nvPr/>
                      </p:nvSpPr>
                      <p:spPr>
                        <a:xfrm rot="-1748151">
                          <a:off x="995887" y="1252866"/>
                          <a:ext cx="65877" cy="72678"/>
                        </a:xfrm>
                        <a:custGeom>
                          <a:rect b="b" l="l" r="r" t="t"/>
                          <a:pathLst>
                            <a:path extrusionOk="0" h="2907" w="2635">
                              <a:moveTo>
                                <a:pt x="1128" y="1"/>
                              </a:moveTo>
                              <a:cubicBezTo>
                                <a:pt x="638" y="1"/>
                                <a:pt x="185" y="332"/>
                                <a:pt x="95" y="1022"/>
                              </a:cubicBezTo>
                              <a:cubicBezTo>
                                <a:pt x="1" y="1756"/>
                                <a:pt x="441" y="2907"/>
                                <a:pt x="1276" y="2907"/>
                              </a:cubicBezTo>
                              <a:cubicBezTo>
                                <a:pt x="1422" y="2907"/>
                                <a:pt x="1580" y="2871"/>
                                <a:pt x="1749" y="2792"/>
                              </a:cubicBezTo>
                              <a:cubicBezTo>
                                <a:pt x="2511" y="2437"/>
                                <a:pt x="2634" y="1582"/>
                                <a:pt x="2347" y="894"/>
                              </a:cubicBezTo>
                              <a:cubicBezTo>
                                <a:pt x="2100" y="306"/>
                                <a:pt x="1597" y="1"/>
                                <a:pt x="112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  <p:grpSp>
                <p:nvGrpSpPr>
                  <p:cNvPr id="1971" name="Google Shape;1971;p14"/>
                  <p:cNvGrpSpPr/>
                  <p:nvPr/>
                </p:nvGrpSpPr>
                <p:grpSpPr>
                  <a:xfrm flipH="1">
                    <a:off x="114295" y="450538"/>
                    <a:ext cx="1540100" cy="842865"/>
                    <a:chOff x="731498" y="1239109"/>
                    <a:chExt cx="233919" cy="128017"/>
                  </a:xfrm>
                </p:grpSpPr>
                <p:sp>
                  <p:nvSpPr>
                    <p:cNvPr id="1972" name="Google Shape;1972;p14"/>
                    <p:cNvSpPr/>
                    <p:nvPr/>
                  </p:nvSpPr>
                  <p:spPr>
                    <a:xfrm>
                      <a:off x="873492" y="1239109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73" name="Google Shape;1973;p14"/>
                    <p:cNvSpPr/>
                    <p:nvPr/>
                  </p:nvSpPr>
                  <p:spPr>
                    <a:xfrm rot="-1748151">
                      <a:off x="745023" y="1283010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974" name="Google Shape;1974;p14"/>
                <p:cNvGrpSpPr/>
                <p:nvPr/>
              </p:nvGrpSpPr>
              <p:grpSpPr>
                <a:xfrm>
                  <a:off x="8426248" y="538292"/>
                  <a:ext cx="337223" cy="378904"/>
                  <a:chOff x="2734285" y="1423430"/>
                  <a:chExt cx="337223" cy="378904"/>
                </a:xfrm>
              </p:grpSpPr>
              <p:sp>
                <p:nvSpPr>
                  <p:cNvPr id="1975" name="Google Shape;1975;p14"/>
                  <p:cNvSpPr/>
                  <p:nvPr/>
                </p:nvSpPr>
                <p:spPr>
                  <a:xfrm>
                    <a:off x="2734285" y="1423430"/>
                    <a:ext cx="322881" cy="367047"/>
                  </a:xfrm>
                  <a:custGeom>
                    <a:rect b="b" l="l" r="r" t="t"/>
                    <a:pathLst>
                      <a:path extrusionOk="0" h="3250" w="2859">
                        <a:moveTo>
                          <a:pt x="1646" y="1"/>
                        </a:moveTo>
                        <a:cubicBezTo>
                          <a:pt x="1577" y="1"/>
                          <a:pt x="1512" y="51"/>
                          <a:pt x="1492" y="139"/>
                        </a:cubicBezTo>
                        <a:cubicBezTo>
                          <a:pt x="1479" y="209"/>
                          <a:pt x="1512" y="255"/>
                          <a:pt x="1519" y="322"/>
                        </a:cubicBezTo>
                        <a:cubicBezTo>
                          <a:pt x="1526" y="378"/>
                          <a:pt x="1492" y="441"/>
                          <a:pt x="1486" y="498"/>
                        </a:cubicBezTo>
                        <a:cubicBezTo>
                          <a:pt x="1466" y="631"/>
                          <a:pt x="1512" y="694"/>
                          <a:pt x="1579" y="800"/>
                        </a:cubicBezTo>
                        <a:cubicBezTo>
                          <a:pt x="1622" y="873"/>
                          <a:pt x="1619" y="943"/>
                          <a:pt x="1635" y="1019"/>
                        </a:cubicBezTo>
                        <a:cubicBezTo>
                          <a:pt x="1645" y="1076"/>
                          <a:pt x="1715" y="1176"/>
                          <a:pt x="1688" y="1222"/>
                        </a:cubicBezTo>
                        <a:cubicBezTo>
                          <a:pt x="1619" y="1189"/>
                          <a:pt x="1565" y="1049"/>
                          <a:pt x="1536" y="973"/>
                        </a:cubicBezTo>
                        <a:cubicBezTo>
                          <a:pt x="1516" y="913"/>
                          <a:pt x="1502" y="853"/>
                          <a:pt x="1476" y="793"/>
                        </a:cubicBezTo>
                        <a:cubicBezTo>
                          <a:pt x="1446" y="737"/>
                          <a:pt x="1409" y="684"/>
                          <a:pt x="1373" y="631"/>
                        </a:cubicBezTo>
                        <a:cubicBezTo>
                          <a:pt x="1339" y="574"/>
                          <a:pt x="1333" y="521"/>
                          <a:pt x="1273" y="481"/>
                        </a:cubicBezTo>
                        <a:cubicBezTo>
                          <a:pt x="1223" y="454"/>
                          <a:pt x="1180" y="421"/>
                          <a:pt x="1143" y="381"/>
                        </a:cubicBezTo>
                        <a:cubicBezTo>
                          <a:pt x="1080" y="305"/>
                          <a:pt x="997" y="155"/>
                          <a:pt x="884" y="152"/>
                        </a:cubicBezTo>
                        <a:cubicBezTo>
                          <a:pt x="883" y="152"/>
                          <a:pt x="881" y="152"/>
                          <a:pt x="880" y="152"/>
                        </a:cubicBezTo>
                        <a:cubicBezTo>
                          <a:pt x="722" y="152"/>
                          <a:pt x="765" y="326"/>
                          <a:pt x="791" y="418"/>
                        </a:cubicBezTo>
                        <a:cubicBezTo>
                          <a:pt x="811" y="478"/>
                          <a:pt x="804" y="534"/>
                          <a:pt x="834" y="594"/>
                        </a:cubicBezTo>
                        <a:cubicBezTo>
                          <a:pt x="864" y="651"/>
                          <a:pt x="901" y="700"/>
                          <a:pt x="944" y="747"/>
                        </a:cubicBezTo>
                        <a:cubicBezTo>
                          <a:pt x="984" y="793"/>
                          <a:pt x="1047" y="853"/>
                          <a:pt x="1064" y="910"/>
                        </a:cubicBezTo>
                        <a:cubicBezTo>
                          <a:pt x="1084" y="966"/>
                          <a:pt x="1070" y="1003"/>
                          <a:pt x="1107" y="1056"/>
                        </a:cubicBezTo>
                        <a:cubicBezTo>
                          <a:pt x="1160" y="1142"/>
                          <a:pt x="1236" y="1235"/>
                          <a:pt x="1276" y="1325"/>
                        </a:cubicBezTo>
                        <a:cubicBezTo>
                          <a:pt x="1290" y="1342"/>
                          <a:pt x="1296" y="1362"/>
                          <a:pt x="1300" y="1382"/>
                        </a:cubicBezTo>
                        <a:cubicBezTo>
                          <a:pt x="1285" y="1389"/>
                          <a:pt x="1270" y="1393"/>
                          <a:pt x="1257" y="1393"/>
                        </a:cubicBezTo>
                        <a:cubicBezTo>
                          <a:pt x="1163" y="1393"/>
                          <a:pt x="1098" y="1234"/>
                          <a:pt x="1060" y="1176"/>
                        </a:cubicBezTo>
                        <a:cubicBezTo>
                          <a:pt x="1030" y="1119"/>
                          <a:pt x="994" y="1063"/>
                          <a:pt x="951" y="1016"/>
                        </a:cubicBezTo>
                        <a:cubicBezTo>
                          <a:pt x="901" y="960"/>
                          <a:pt x="831" y="960"/>
                          <a:pt x="775" y="926"/>
                        </a:cubicBezTo>
                        <a:cubicBezTo>
                          <a:pt x="718" y="896"/>
                          <a:pt x="685" y="833"/>
                          <a:pt x="635" y="790"/>
                        </a:cubicBezTo>
                        <a:cubicBezTo>
                          <a:pt x="588" y="754"/>
                          <a:pt x="535" y="730"/>
                          <a:pt x="479" y="717"/>
                        </a:cubicBezTo>
                        <a:cubicBezTo>
                          <a:pt x="397" y="694"/>
                          <a:pt x="255" y="630"/>
                          <a:pt x="158" y="630"/>
                        </a:cubicBezTo>
                        <a:cubicBezTo>
                          <a:pt x="144" y="630"/>
                          <a:pt x="131" y="631"/>
                          <a:pt x="120" y="634"/>
                        </a:cubicBezTo>
                        <a:cubicBezTo>
                          <a:pt x="0" y="664"/>
                          <a:pt x="7" y="823"/>
                          <a:pt x="87" y="903"/>
                        </a:cubicBezTo>
                        <a:cubicBezTo>
                          <a:pt x="166" y="983"/>
                          <a:pt x="306" y="1036"/>
                          <a:pt x="399" y="1096"/>
                        </a:cubicBezTo>
                        <a:cubicBezTo>
                          <a:pt x="449" y="1129"/>
                          <a:pt x="509" y="1152"/>
                          <a:pt x="555" y="1186"/>
                        </a:cubicBezTo>
                        <a:cubicBezTo>
                          <a:pt x="602" y="1222"/>
                          <a:pt x="648" y="1262"/>
                          <a:pt x="688" y="1302"/>
                        </a:cubicBezTo>
                        <a:cubicBezTo>
                          <a:pt x="735" y="1342"/>
                          <a:pt x="791" y="1358"/>
                          <a:pt x="844" y="1398"/>
                        </a:cubicBezTo>
                        <a:cubicBezTo>
                          <a:pt x="897" y="1441"/>
                          <a:pt x="911" y="1498"/>
                          <a:pt x="937" y="1548"/>
                        </a:cubicBezTo>
                        <a:cubicBezTo>
                          <a:pt x="964" y="1598"/>
                          <a:pt x="1077" y="1731"/>
                          <a:pt x="1050" y="1784"/>
                        </a:cubicBezTo>
                        <a:cubicBezTo>
                          <a:pt x="954" y="1760"/>
                          <a:pt x="868" y="1654"/>
                          <a:pt x="818" y="1574"/>
                        </a:cubicBezTo>
                        <a:cubicBezTo>
                          <a:pt x="794" y="1538"/>
                          <a:pt x="784" y="1491"/>
                          <a:pt x="758" y="1455"/>
                        </a:cubicBezTo>
                        <a:cubicBezTo>
                          <a:pt x="721" y="1405"/>
                          <a:pt x="665" y="1395"/>
                          <a:pt x="615" y="1362"/>
                        </a:cubicBezTo>
                        <a:cubicBezTo>
                          <a:pt x="535" y="1311"/>
                          <a:pt x="446" y="1213"/>
                          <a:pt x="343" y="1213"/>
                        </a:cubicBezTo>
                        <a:cubicBezTo>
                          <a:pt x="325" y="1213"/>
                          <a:pt x="308" y="1216"/>
                          <a:pt x="289" y="1222"/>
                        </a:cubicBezTo>
                        <a:cubicBezTo>
                          <a:pt x="136" y="1272"/>
                          <a:pt x="206" y="1408"/>
                          <a:pt x="303" y="1475"/>
                        </a:cubicBezTo>
                        <a:cubicBezTo>
                          <a:pt x="525" y="1628"/>
                          <a:pt x="652" y="1880"/>
                          <a:pt x="854" y="2063"/>
                        </a:cubicBezTo>
                        <a:cubicBezTo>
                          <a:pt x="957" y="2156"/>
                          <a:pt x="974" y="2289"/>
                          <a:pt x="1080" y="2369"/>
                        </a:cubicBezTo>
                        <a:cubicBezTo>
                          <a:pt x="1187" y="2442"/>
                          <a:pt x="1283" y="2522"/>
                          <a:pt x="1373" y="2615"/>
                        </a:cubicBezTo>
                        <a:cubicBezTo>
                          <a:pt x="1462" y="2714"/>
                          <a:pt x="1555" y="2814"/>
                          <a:pt x="1592" y="2947"/>
                        </a:cubicBezTo>
                        <a:cubicBezTo>
                          <a:pt x="1612" y="3003"/>
                          <a:pt x="1639" y="3060"/>
                          <a:pt x="1672" y="3113"/>
                        </a:cubicBezTo>
                        <a:cubicBezTo>
                          <a:pt x="1692" y="3153"/>
                          <a:pt x="1695" y="3203"/>
                          <a:pt x="1682" y="3249"/>
                        </a:cubicBezTo>
                        <a:cubicBezTo>
                          <a:pt x="1708" y="3233"/>
                          <a:pt x="1735" y="3223"/>
                          <a:pt x="1755" y="3203"/>
                        </a:cubicBezTo>
                        <a:cubicBezTo>
                          <a:pt x="1778" y="3186"/>
                          <a:pt x="1785" y="3153"/>
                          <a:pt x="1805" y="3140"/>
                        </a:cubicBezTo>
                        <a:cubicBezTo>
                          <a:pt x="1828" y="3123"/>
                          <a:pt x="1865" y="3126"/>
                          <a:pt x="1888" y="3120"/>
                        </a:cubicBezTo>
                        <a:cubicBezTo>
                          <a:pt x="1921" y="3110"/>
                          <a:pt x="1934" y="3086"/>
                          <a:pt x="1964" y="3067"/>
                        </a:cubicBezTo>
                        <a:cubicBezTo>
                          <a:pt x="1987" y="3053"/>
                          <a:pt x="2017" y="3047"/>
                          <a:pt x="2044" y="3043"/>
                        </a:cubicBezTo>
                        <a:cubicBezTo>
                          <a:pt x="2134" y="3023"/>
                          <a:pt x="2164" y="2940"/>
                          <a:pt x="2240" y="2914"/>
                        </a:cubicBezTo>
                        <a:cubicBezTo>
                          <a:pt x="2320" y="2887"/>
                          <a:pt x="2413" y="2897"/>
                          <a:pt x="2479" y="2854"/>
                        </a:cubicBezTo>
                        <a:cubicBezTo>
                          <a:pt x="2542" y="2807"/>
                          <a:pt x="2579" y="2738"/>
                          <a:pt x="2652" y="2708"/>
                        </a:cubicBezTo>
                        <a:cubicBezTo>
                          <a:pt x="2675" y="2700"/>
                          <a:pt x="2699" y="2697"/>
                          <a:pt x="2722" y="2697"/>
                        </a:cubicBezTo>
                        <a:cubicBezTo>
                          <a:pt x="2739" y="2697"/>
                          <a:pt x="2755" y="2698"/>
                          <a:pt x="2772" y="2701"/>
                        </a:cubicBezTo>
                        <a:cubicBezTo>
                          <a:pt x="2802" y="2701"/>
                          <a:pt x="2828" y="2701"/>
                          <a:pt x="2858" y="2694"/>
                        </a:cubicBezTo>
                        <a:cubicBezTo>
                          <a:pt x="2805" y="2638"/>
                          <a:pt x="2768" y="2571"/>
                          <a:pt x="2749" y="2498"/>
                        </a:cubicBezTo>
                        <a:cubicBezTo>
                          <a:pt x="2722" y="2402"/>
                          <a:pt x="2739" y="2289"/>
                          <a:pt x="2739" y="2183"/>
                        </a:cubicBezTo>
                        <a:cubicBezTo>
                          <a:pt x="2742" y="2060"/>
                          <a:pt x="2775" y="1943"/>
                          <a:pt x="2782" y="1824"/>
                        </a:cubicBezTo>
                        <a:cubicBezTo>
                          <a:pt x="2788" y="1687"/>
                          <a:pt x="2752" y="1564"/>
                          <a:pt x="2758" y="1428"/>
                        </a:cubicBezTo>
                        <a:cubicBezTo>
                          <a:pt x="2762" y="1319"/>
                          <a:pt x="2768" y="1196"/>
                          <a:pt x="2735" y="1083"/>
                        </a:cubicBezTo>
                        <a:cubicBezTo>
                          <a:pt x="2702" y="973"/>
                          <a:pt x="2732" y="880"/>
                          <a:pt x="2712" y="773"/>
                        </a:cubicBezTo>
                        <a:cubicBezTo>
                          <a:pt x="2693" y="681"/>
                          <a:pt x="2613" y="583"/>
                          <a:pt x="2514" y="583"/>
                        </a:cubicBezTo>
                        <a:cubicBezTo>
                          <a:pt x="2509" y="583"/>
                          <a:pt x="2504" y="584"/>
                          <a:pt x="2499" y="584"/>
                        </a:cubicBezTo>
                        <a:cubicBezTo>
                          <a:pt x="2380" y="594"/>
                          <a:pt x="2310" y="754"/>
                          <a:pt x="2297" y="853"/>
                        </a:cubicBezTo>
                        <a:cubicBezTo>
                          <a:pt x="2287" y="973"/>
                          <a:pt x="2230" y="1116"/>
                          <a:pt x="2240" y="1235"/>
                        </a:cubicBezTo>
                        <a:cubicBezTo>
                          <a:pt x="2243" y="1299"/>
                          <a:pt x="2250" y="1362"/>
                          <a:pt x="2257" y="1425"/>
                        </a:cubicBezTo>
                        <a:cubicBezTo>
                          <a:pt x="2263" y="1485"/>
                          <a:pt x="2297" y="1538"/>
                          <a:pt x="2283" y="1601"/>
                        </a:cubicBezTo>
                        <a:cubicBezTo>
                          <a:pt x="2279" y="1602"/>
                          <a:pt x="2274" y="1603"/>
                          <a:pt x="2270" y="1603"/>
                        </a:cubicBezTo>
                        <a:cubicBezTo>
                          <a:pt x="2179" y="1603"/>
                          <a:pt x="2170" y="1382"/>
                          <a:pt x="2167" y="1322"/>
                        </a:cubicBezTo>
                        <a:cubicBezTo>
                          <a:pt x="2157" y="1206"/>
                          <a:pt x="2124" y="1089"/>
                          <a:pt x="2071" y="986"/>
                        </a:cubicBezTo>
                        <a:cubicBezTo>
                          <a:pt x="2047" y="936"/>
                          <a:pt x="2027" y="883"/>
                          <a:pt x="2014" y="827"/>
                        </a:cubicBezTo>
                        <a:cubicBezTo>
                          <a:pt x="2007" y="767"/>
                          <a:pt x="2034" y="707"/>
                          <a:pt x="2031" y="647"/>
                        </a:cubicBezTo>
                        <a:cubicBezTo>
                          <a:pt x="2021" y="528"/>
                          <a:pt x="1884" y="454"/>
                          <a:pt x="1851" y="345"/>
                        </a:cubicBezTo>
                        <a:cubicBezTo>
                          <a:pt x="1818" y="235"/>
                          <a:pt x="1851" y="129"/>
                          <a:pt x="1752" y="42"/>
                        </a:cubicBezTo>
                        <a:cubicBezTo>
                          <a:pt x="1719" y="14"/>
                          <a:pt x="1682" y="1"/>
                          <a:pt x="164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6179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" name="Google Shape;1976;p14"/>
                  <p:cNvSpPr/>
                  <p:nvPr/>
                </p:nvSpPr>
                <p:spPr>
                  <a:xfrm>
                    <a:off x="2916223" y="1727569"/>
                    <a:ext cx="155286" cy="74765"/>
                  </a:xfrm>
                  <a:custGeom>
                    <a:rect b="b" l="l" r="r" t="t"/>
                    <a:pathLst>
                      <a:path extrusionOk="0" h="662" w="1375">
                        <a:moveTo>
                          <a:pt x="1274" y="1"/>
                        </a:moveTo>
                        <a:cubicBezTo>
                          <a:pt x="1270" y="1"/>
                          <a:pt x="1265" y="1"/>
                          <a:pt x="1260" y="1"/>
                        </a:cubicBezTo>
                        <a:lnTo>
                          <a:pt x="1250" y="1"/>
                        </a:lnTo>
                        <a:cubicBezTo>
                          <a:pt x="1224" y="5"/>
                          <a:pt x="1194" y="8"/>
                          <a:pt x="1164" y="8"/>
                        </a:cubicBezTo>
                        <a:cubicBezTo>
                          <a:pt x="1149" y="4"/>
                          <a:pt x="1132" y="2"/>
                          <a:pt x="1116" y="2"/>
                        </a:cubicBezTo>
                        <a:cubicBezTo>
                          <a:pt x="1093" y="2"/>
                          <a:pt x="1069" y="5"/>
                          <a:pt x="1048" y="11"/>
                        </a:cubicBezTo>
                        <a:cubicBezTo>
                          <a:pt x="975" y="45"/>
                          <a:pt x="941" y="111"/>
                          <a:pt x="872" y="158"/>
                        </a:cubicBezTo>
                        <a:cubicBezTo>
                          <a:pt x="802" y="207"/>
                          <a:pt x="719" y="191"/>
                          <a:pt x="636" y="217"/>
                        </a:cubicBezTo>
                        <a:cubicBezTo>
                          <a:pt x="553" y="247"/>
                          <a:pt x="526" y="330"/>
                          <a:pt x="440" y="350"/>
                        </a:cubicBezTo>
                        <a:cubicBezTo>
                          <a:pt x="410" y="350"/>
                          <a:pt x="383" y="360"/>
                          <a:pt x="357" y="374"/>
                        </a:cubicBezTo>
                        <a:cubicBezTo>
                          <a:pt x="330" y="393"/>
                          <a:pt x="317" y="413"/>
                          <a:pt x="283" y="423"/>
                        </a:cubicBezTo>
                        <a:cubicBezTo>
                          <a:pt x="257" y="430"/>
                          <a:pt x="220" y="430"/>
                          <a:pt x="200" y="443"/>
                        </a:cubicBezTo>
                        <a:cubicBezTo>
                          <a:pt x="177" y="460"/>
                          <a:pt x="170" y="493"/>
                          <a:pt x="151" y="510"/>
                        </a:cubicBezTo>
                        <a:cubicBezTo>
                          <a:pt x="131" y="526"/>
                          <a:pt x="97" y="536"/>
                          <a:pt x="71" y="556"/>
                        </a:cubicBezTo>
                        <a:cubicBezTo>
                          <a:pt x="51" y="563"/>
                          <a:pt x="34" y="580"/>
                          <a:pt x="24" y="599"/>
                        </a:cubicBezTo>
                        <a:cubicBezTo>
                          <a:pt x="0" y="650"/>
                          <a:pt x="43" y="661"/>
                          <a:pt x="93" y="661"/>
                        </a:cubicBezTo>
                        <a:cubicBezTo>
                          <a:pt x="133" y="661"/>
                          <a:pt x="176" y="654"/>
                          <a:pt x="194" y="653"/>
                        </a:cubicBezTo>
                        <a:cubicBezTo>
                          <a:pt x="230" y="649"/>
                          <a:pt x="267" y="649"/>
                          <a:pt x="307" y="643"/>
                        </a:cubicBezTo>
                        <a:cubicBezTo>
                          <a:pt x="343" y="633"/>
                          <a:pt x="380" y="626"/>
                          <a:pt x="420" y="626"/>
                        </a:cubicBezTo>
                        <a:cubicBezTo>
                          <a:pt x="447" y="632"/>
                          <a:pt x="475" y="635"/>
                          <a:pt x="503" y="635"/>
                        </a:cubicBezTo>
                        <a:cubicBezTo>
                          <a:pt x="523" y="635"/>
                          <a:pt x="543" y="634"/>
                          <a:pt x="563" y="629"/>
                        </a:cubicBezTo>
                        <a:cubicBezTo>
                          <a:pt x="622" y="609"/>
                          <a:pt x="682" y="583"/>
                          <a:pt x="735" y="543"/>
                        </a:cubicBezTo>
                        <a:cubicBezTo>
                          <a:pt x="828" y="480"/>
                          <a:pt x="941" y="467"/>
                          <a:pt x="1015" y="377"/>
                        </a:cubicBezTo>
                        <a:cubicBezTo>
                          <a:pt x="1068" y="307"/>
                          <a:pt x="1131" y="247"/>
                          <a:pt x="1201" y="194"/>
                        </a:cubicBezTo>
                        <a:cubicBezTo>
                          <a:pt x="1247" y="164"/>
                          <a:pt x="1334" y="158"/>
                          <a:pt x="1354" y="98"/>
                        </a:cubicBezTo>
                        <a:cubicBezTo>
                          <a:pt x="1375" y="36"/>
                          <a:pt x="1329" y="1"/>
                          <a:pt x="127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662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977" name="Google Shape;1977;p14"/>
            <p:cNvGrpSpPr/>
            <p:nvPr/>
          </p:nvGrpSpPr>
          <p:grpSpPr>
            <a:xfrm rot="2822785">
              <a:off x="638932" y="696960"/>
              <a:ext cx="337221" cy="378901"/>
              <a:chOff x="2734285" y="1423430"/>
              <a:chExt cx="337223" cy="378904"/>
            </a:xfrm>
          </p:grpSpPr>
          <p:sp>
            <p:nvSpPr>
              <p:cNvPr id="1978" name="Google Shape;1978;p14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14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80" name="Google Shape;1980;p14"/>
          <p:cNvGrpSpPr/>
          <p:nvPr/>
        </p:nvGrpSpPr>
        <p:grpSpPr>
          <a:xfrm>
            <a:off x="-333283" y="-1502754"/>
            <a:ext cx="9810592" cy="2217512"/>
            <a:chOff x="-578958" y="-1317704"/>
            <a:chExt cx="9810592" cy="2217512"/>
          </a:xfrm>
        </p:grpSpPr>
        <p:sp>
          <p:nvSpPr>
            <p:cNvPr id="1981" name="Google Shape;1981;p14"/>
            <p:cNvSpPr/>
            <p:nvPr/>
          </p:nvSpPr>
          <p:spPr>
            <a:xfrm flipH="1">
              <a:off x="-578958" y="-1279175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82" name="Google Shape;1982;p14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1983" name="Google Shape;1983;p14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1984" name="Google Shape;1984;p14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5" name="Google Shape;1985;p14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6" name="Google Shape;1986;p14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7" name="Google Shape;1987;p14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8" name="Google Shape;1988;p14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9" name="Google Shape;1989;p14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0" name="Google Shape;1990;p14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1" name="Google Shape;1991;p14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2" name="Google Shape;1992;p14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3" name="Google Shape;1993;p14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4" name="Google Shape;1994;p14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5" name="Google Shape;1995;p14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6" name="Google Shape;1996;p14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7" name="Google Shape;1997;p14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8" name="Google Shape;1998;p14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9" name="Google Shape;1999;p14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0" name="Google Shape;2000;p14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1" name="Google Shape;2001;p14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2" name="Google Shape;2002;p14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3" name="Google Shape;2003;p14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4" name="Google Shape;2004;p14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5" name="Google Shape;2005;p14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6" name="Google Shape;2006;p14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7" name="Google Shape;2007;p14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8" name="Google Shape;2008;p14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9" name="Google Shape;2009;p14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0" name="Google Shape;2010;p14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1" name="Google Shape;2011;p14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2" name="Google Shape;2012;p14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3" name="Google Shape;2013;p14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4" name="Google Shape;2014;p14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5" name="Google Shape;2015;p14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6" name="Google Shape;2016;p14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7" name="Google Shape;2017;p14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8" name="Google Shape;2018;p14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9" name="Google Shape;2019;p14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0" name="Google Shape;2020;p14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1" name="Google Shape;2021;p14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2" name="Google Shape;2022;p14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3" name="Google Shape;2023;p14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4" name="Google Shape;2024;p14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5" name="Google Shape;2025;p14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6" name="Google Shape;2026;p14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7" name="Google Shape;2027;p14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8" name="Google Shape;2028;p14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9" name="Google Shape;2029;p14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0" name="Google Shape;2030;p14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1" name="Google Shape;2031;p14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2" name="Google Shape;2032;p14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3" name="Google Shape;2033;p14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4" name="Google Shape;2034;p14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5" name="Google Shape;2035;p14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6" name="Google Shape;2036;p14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7" name="Google Shape;2037;p14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8" name="Google Shape;2038;p14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9" name="Google Shape;2039;p14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0" name="Google Shape;2040;p14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1" name="Google Shape;2041;p14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2" name="Google Shape;2042;p14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3" name="Google Shape;2043;p14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4" name="Google Shape;2044;p14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5" name="Google Shape;2045;p14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6" name="Google Shape;2046;p14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7" name="Google Shape;2047;p14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8" name="Google Shape;2048;p14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9" name="Google Shape;2049;p14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0" name="Google Shape;2050;p14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" name="Google Shape;2051;p14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" name="Google Shape;2052;p14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" name="Google Shape;2053;p14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" name="Google Shape;2054;p14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" name="Google Shape;2055;p14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6" name="Google Shape;2056;p14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7" name="Google Shape;2057;p14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" name="Google Shape;2058;p14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9" name="Google Shape;2059;p14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0" name="Google Shape;2060;p14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1" name="Google Shape;2061;p14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2" name="Google Shape;2062;p14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3" name="Google Shape;2063;p14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4" name="Google Shape;2064;p14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5" name="Google Shape;2065;p14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6" name="Google Shape;2066;p14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7" name="Google Shape;2067;p14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8" name="Google Shape;2068;p14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9" name="Google Shape;2069;p14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0" name="Google Shape;2070;p14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1" name="Google Shape;2071;p14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2" name="Google Shape;2072;p14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3" name="Google Shape;2073;p14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4" name="Google Shape;2074;p14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5" name="Google Shape;2075;p14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6" name="Google Shape;2076;p14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7" name="Google Shape;2077;p14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8" name="Google Shape;2078;p14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9" name="Google Shape;2079;p14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0" name="Google Shape;2080;p14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1" name="Google Shape;2081;p14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2" name="Google Shape;2082;p14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3" name="Google Shape;2083;p14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4" name="Google Shape;2084;p14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85" name="Google Shape;2085;p14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2086" name="Google Shape;2086;p14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7" name="Google Shape;2087;p14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8" name="Google Shape;2088;p14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9" name="Google Shape;2089;p14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0" name="Google Shape;2090;p14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" name="Google Shape;2091;p14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" name="Google Shape;2092;p14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" name="Google Shape;2093;p14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" name="Google Shape;2094;p14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5" name="Google Shape;2095;p14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6" name="Google Shape;2096;p14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7" name="Google Shape;2097;p14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8" name="Google Shape;2098;p14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9" name="Google Shape;2099;p14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0" name="Google Shape;2100;p14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1" name="Google Shape;2101;p14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2" name="Google Shape;2102;p14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3" name="Google Shape;2103;p14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4" name="Google Shape;2104;p14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5" name="Google Shape;2105;p14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6" name="Google Shape;2106;p14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7" name="Google Shape;2107;p14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8" name="Google Shape;2108;p14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9" name="Google Shape;2109;p14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0" name="Google Shape;2110;p14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1" name="Google Shape;2111;p14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112" name="Google Shape;2112;p14"/>
          <p:cNvSpPr txBox="1"/>
          <p:nvPr>
            <p:ph type="title"/>
          </p:nvPr>
        </p:nvSpPr>
        <p:spPr>
          <a:xfrm>
            <a:off x="3688337" y="3289913"/>
            <a:ext cx="4737900" cy="59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3" name="Google Shape;2113;p14"/>
          <p:cNvSpPr txBox="1"/>
          <p:nvPr>
            <p:ph hasCustomPrompt="1" idx="2" type="title"/>
          </p:nvPr>
        </p:nvSpPr>
        <p:spPr>
          <a:xfrm>
            <a:off x="6388037" y="2586877"/>
            <a:ext cx="2038200" cy="766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14" name="Google Shape;2114;p14"/>
          <p:cNvSpPr txBox="1"/>
          <p:nvPr>
            <p:ph idx="1" type="subTitle"/>
          </p:nvPr>
        </p:nvSpPr>
        <p:spPr>
          <a:xfrm>
            <a:off x="3878525" y="3884863"/>
            <a:ext cx="4547700" cy="39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15"/>
          <p:cNvSpPr/>
          <p:nvPr/>
        </p:nvSpPr>
        <p:spPr>
          <a:xfrm rot="10800000">
            <a:off x="-15600" y="0"/>
            <a:ext cx="91596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7" name="Google Shape;2117;p15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8" name="Google Shape;2118;p15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9" name="Google Shape;2119;p15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0" name="Google Shape;2120;p15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1" name="Google Shape;2121;p15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2" name="Google Shape;2122;p15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3" name="Google Shape;2123;p15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4" name="Google Shape;2124;p15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5" name="Google Shape;2125;p15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6" name="Google Shape;2126;p15"/>
          <p:cNvSpPr txBox="1"/>
          <p:nvPr>
            <p:ph idx="1" type="subTitle"/>
          </p:nvPr>
        </p:nvSpPr>
        <p:spPr>
          <a:xfrm>
            <a:off x="988950" y="2317150"/>
            <a:ext cx="7166100" cy="12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2127" name="Google Shape;2127;p15"/>
          <p:cNvGrpSpPr/>
          <p:nvPr/>
        </p:nvGrpSpPr>
        <p:grpSpPr>
          <a:xfrm>
            <a:off x="509898" y="180751"/>
            <a:ext cx="8364250" cy="3997884"/>
            <a:chOff x="-187084" y="300471"/>
            <a:chExt cx="9187445" cy="4391348"/>
          </a:xfrm>
        </p:grpSpPr>
        <p:sp>
          <p:nvSpPr>
            <p:cNvPr id="2128" name="Google Shape;2128;p15"/>
            <p:cNvSpPr/>
            <p:nvPr/>
          </p:nvSpPr>
          <p:spPr>
            <a:xfrm>
              <a:off x="6248627" y="149738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15"/>
            <p:cNvSpPr/>
            <p:nvPr/>
          </p:nvSpPr>
          <p:spPr>
            <a:xfrm>
              <a:off x="1641822" y="4470798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15"/>
            <p:cNvSpPr/>
            <p:nvPr/>
          </p:nvSpPr>
          <p:spPr>
            <a:xfrm>
              <a:off x="-187084" y="169213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15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15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3" name="Google Shape;2133;p15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2134" name="Google Shape;2134;p15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15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15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15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15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15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15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15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15"/>
            <p:cNvSpPr/>
            <p:nvPr/>
          </p:nvSpPr>
          <p:spPr>
            <a:xfrm>
              <a:off x="-805793" y="3682868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15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15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15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15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15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15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9" name="Google Shape;2149;p15"/>
          <p:cNvSpPr txBox="1"/>
          <p:nvPr>
            <p:ph type="title"/>
          </p:nvPr>
        </p:nvSpPr>
        <p:spPr>
          <a:xfrm>
            <a:off x="2629350" y="3565450"/>
            <a:ext cx="3885300" cy="38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150" name="Google Shape;2150;p15"/>
          <p:cNvGrpSpPr/>
          <p:nvPr/>
        </p:nvGrpSpPr>
        <p:grpSpPr>
          <a:xfrm>
            <a:off x="395534" y="652277"/>
            <a:ext cx="360149" cy="395733"/>
            <a:chOff x="310934" y="718477"/>
            <a:chExt cx="360149" cy="395733"/>
          </a:xfrm>
        </p:grpSpPr>
        <p:sp>
          <p:nvSpPr>
            <p:cNvPr id="2151" name="Google Shape;2151;p15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15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3" name="Google Shape;2153;p15"/>
          <p:cNvGrpSpPr/>
          <p:nvPr/>
        </p:nvGrpSpPr>
        <p:grpSpPr>
          <a:xfrm>
            <a:off x="6514648" y="276522"/>
            <a:ext cx="497365" cy="375742"/>
            <a:chOff x="171686" y="1595997"/>
            <a:chExt cx="497365" cy="375742"/>
          </a:xfrm>
        </p:grpSpPr>
        <p:sp>
          <p:nvSpPr>
            <p:cNvPr id="2154" name="Google Shape;2154;p15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15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15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15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15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15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15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15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15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15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15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15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15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15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15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15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0" name="Google Shape;2170;p15"/>
          <p:cNvGrpSpPr/>
          <p:nvPr/>
        </p:nvGrpSpPr>
        <p:grpSpPr>
          <a:xfrm>
            <a:off x="4094948" y="4499122"/>
            <a:ext cx="714651" cy="905420"/>
            <a:chOff x="1120111" y="1511859"/>
            <a:chExt cx="714651" cy="905420"/>
          </a:xfrm>
        </p:grpSpPr>
        <p:sp>
          <p:nvSpPr>
            <p:cNvPr id="2171" name="Google Shape;2171;p15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15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15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15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15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15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15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15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15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15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15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15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3" name="Google Shape;2183;p15"/>
          <p:cNvGrpSpPr/>
          <p:nvPr/>
        </p:nvGrpSpPr>
        <p:grpSpPr>
          <a:xfrm>
            <a:off x="8312223" y="1529330"/>
            <a:ext cx="337223" cy="378904"/>
            <a:chOff x="2734285" y="1423430"/>
            <a:chExt cx="337223" cy="378904"/>
          </a:xfrm>
        </p:grpSpPr>
        <p:sp>
          <p:nvSpPr>
            <p:cNvPr id="2184" name="Google Shape;2184;p15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15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6" name="Google Shape;2186;p15"/>
          <p:cNvGrpSpPr/>
          <p:nvPr/>
        </p:nvGrpSpPr>
        <p:grpSpPr>
          <a:xfrm>
            <a:off x="-10" y="4030104"/>
            <a:ext cx="337450" cy="510477"/>
            <a:chOff x="2287290" y="537891"/>
            <a:chExt cx="337450" cy="510477"/>
          </a:xfrm>
        </p:grpSpPr>
        <p:sp>
          <p:nvSpPr>
            <p:cNvPr id="2187" name="Google Shape;2187;p15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15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15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15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15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15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15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15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15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15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15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15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199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16"/>
          <p:cNvSpPr txBox="1"/>
          <p:nvPr/>
        </p:nvSpPr>
        <p:spPr>
          <a:xfrm>
            <a:off x="1461028" y="3562370"/>
            <a:ext cx="2655600" cy="9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It’s the closest planet to the Sun and the smallest in the Solar System</a:t>
            </a:r>
            <a:endParaRPr sz="1600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1" name="Google Shape;2201;p16"/>
          <p:cNvSpPr/>
          <p:nvPr/>
        </p:nvSpPr>
        <p:spPr>
          <a:xfrm>
            <a:off x="1094338" y="3385228"/>
            <a:ext cx="284400" cy="28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2" name="Google Shape;2202;p16"/>
          <p:cNvGrpSpPr/>
          <p:nvPr/>
        </p:nvGrpSpPr>
        <p:grpSpPr>
          <a:xfrm>
            <a:off x="5030785" y="2163773"/>
            <a:ext cx="3018877" cy="1985134"/>
            <a:chOff x="235800" y="830650"/>
            <a:chExt cx="6978450" cy="4588844"/>
          </a:xfrm>
        </p:grpSpPr>
        <p:sp>
          <p:nvSpPr>
            <p:cNvPr id="2203" name="Google Shape;2203;p16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16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16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16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16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16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9" name="Google Shape;2209;p16"/>
          <p:cNvSpPr/>
          <p:nvPr/>
        </p:nvSpPr>
        <p:spPr>
          <a:xfrm rot="10800000">
            <a:off x="-9000" y="0"/>
            <a:ext cx="9153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0" name="Google Shape;2210;p16"/>
          <p:cNvSpPr/>
          <p:nvPr/>
        </p:nvSpPr>
        <p:spPr>
          <a:xfrm>
            <a:off x="-35550" y="3860851"/>
            <a:ext cx="9144037" cy="1276328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1" name="Google Shape;2211;p16"/>
          <p:cNvSpPr/>
          <p:nvPr/>
        </p:nvSpPr>
        <p:spPr>
          <a:xfrm>
            <a:off x="1384830" y="4125544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2" name="Google Shape;2212;p16"/>
          <p:cNvSpPr/>
          <p:nvPr/>
        </p:nvSpPr>
        <p:spPr>
          <a:xfrm>
            <a:off x="6995379" y="4176327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3" name="Google Shape;2213;p16"/>
          <p:cNvSpPr/>
          <p:nvPr/>
        </p:nvSpPr>
        <p:spPr>
          <a:xfrm>
            <a:off x="1094350" y="42297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4" name="Google Shape;2214;p16"/>
          <p:cNvSpPr/>
          <p:nvPr/>
        </p:nvSpPr>
        <p:spPr>
          <a:xfrm>
            <a:off x="6221130" y="46931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5" name="Google Shape;2215;p16"/>
          <p:cNvSpPr/>
          <p:nvPr/>
        </p:nvSpPr>
        <p:spPr>
          <a:xfrm flipH="1">
            <a:off x="-35545" y="3700523"/>
            <a:ext cx="3543354" cy="167154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6" name="Google Shape;2216;p16"/>
          <p:cNvSpPr/>
          <p:nvPr/>
        </p:nvSpPr>
        <p:spPr>
          <a:xfrm flipH="1">
            <a:off x="6354317" y="3773978"/>
            <a:ext cx="2796533" cy="1356740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7" name="Google Shape;2217;p16"/>
          <p:cNvSpPr/>
          <p:nvPr/>
        </p:nvSpPr>
        <p:spPr>
          <a:xfrm flipH="1">
            <a:off x="8588356" y="341554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8" name="Google Shape;2218;p16"/>
          <p:cNvGrpSpPr/>
          <p:nvPr/>
        </p:nvGrpSpPr>
        <p:grpSpPr>
          <a:xfrm flipH="1">
            <a:off x="-26045" y="59245"/>
            <a:ext cx="9080261" cy="4720771"/>
            <a:chOff x="-1002624" y="2660677"/>
            <a:chExt cx="3607430" cy="1875480"/>
          </a:xfrm>
        </p:grpSpPr>
        <p:sp>
          <p:nvSpPr>
            <p:cNvPr id="2219" name="Google Shape;2219;p16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16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16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16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16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16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16"/>
            <p:cNvSpPr/>
            <p:nvPr/>
          </p:nvSpPr>
          <p:spPr>
            <a:xfrm>
              <a:off x="882936" y="3085686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16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16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16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16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16"/>
            <p:cNvSpPr/>
            <p:nvPr/>
          </p:nvSpPr>
          <p:spPr>
            <a:xfrm>
              <a:off x="2542344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16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16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16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4" name="Google Shape;2234;p16"/>
          <p:cNvSpPr/>
          <p:nvPr/>
        </p:nvSpPr>
        <p:spPr>
          <a:xfrm>
            <a:off x="-818230" y="32129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5" name="Google Shape;2235;p16"/>
          <p:cNvSpPr txBox="1"/>
          <p:nvPr>
            <p:ph type="title"/>
          </p:nvPr>
        </p:nvSpPr>
        <p:spPr>
          <a:xfrm>
            <a:off x="720000" y="526875"/>
            <a:ext cx="77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236" name="Google Shape;2236;p16"/>
          <p:cNvGrpSpPr/>
          <p:nvPr/>
        </p:nvGrpSpPr>
        <p:grpSpPr>
          <a:xfrm>
            <a:off x="509898" y="180751"/>
            <a:ext cx="8364250" cy="3997884"/>
            <a:chOff x="-187084" y="300471"/>
            <a:chExt cx="9187445" cy="4391348"/>
          </a:xfrm>
        </p:grpSpPr>
        <p:sp>
          <p:nvSpPr>
            <p:cNvPr id="2237" name="Google Shape;2237;p16"/>
            <p:cNvSpPr/>
            <p:nvPr/>
          </p:nvSpPr>
          <p:spPr>
            <a:xfrm>
              <a:off x="8221386" y="288141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16"/>
            <p:cNvSpPr/>
            <p:nvPr/>
          </p:nvSpPr>
          <p:spPr>
            <a:xfrm>
              <a:off x="1641822" y="4470798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16"/>
            <p:cNvSpPr/>
            <p:nvPr/>
          </p:nvSpPr>
          <p:spPr>
            <a:xfrm>
              <a:off x="-187084" y="169213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16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16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2" name="Google Shape;2242;p16"/>
          <p:cNvGrpSpPr/>
          <p:nvPr/>
        </p:nvGrpSpPr>
        <p:grpSpPr>
          <a:xfrm>
            <a:off x="122986" y="492172"/>
            <a:ext cx="497365" cy="375742"/>
            <a:chOff x="171686" y="1595997"/>
            <a:chExt cx="497365" cy="375742"/>
          </a:xfrm>
        </p:grpSpPr>
        <p:sp>
          <p:nvSpPr>
            <p:cNvPr id="2243" name="Google Shape;2243;p1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1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1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1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1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1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1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1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1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1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1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1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1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1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1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1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9" name="Google Shape;2259;p16"/>
          <p:cNvGrpSpPr/>
          <p:nvPr/>
        </p:nvGrpSpPr>
        <p:grpSpPr>
          <a:xfrm>
            <a:off x="8783859" y="2458815"/>
            <a:ext cx="360149" cy="395733"/>
            <a:chOff x="310934" y="718477"/>
            <a:chExt cx="360149" cy="395733"/>
          </a:xfrm>
        </p:grpSpPr>
        <p:sp>
          <p:nvSpPr>
            <p:cNvPr id="2260" name="Google Shape;2260;p16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16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2" name="Google Shape;2262;p16"/>
          <p:cNvGrpSpPr/>
          <p:nvPr/>
        </p:nvGrpSpPr>
        <p:grpSpPr>
          <a:xfrm>
            <a:off x="4507136" y="4780022"/>
            <a:ext cx="714651" cy="905420"/>
            <a:chOff x="1120111" y="1511859"/>
            <a:chExt cx="714651" cy="905420"/>
          </a:xfrm>
        </p:grpSpPr>
        <p:sp>
          <p:nvSpPr>
            <p:cNvPr id="2263" name="Google Shape;2263;p1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1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1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1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1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1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1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1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1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1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1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1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275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p17"/>
          <p:cNvSpPr/>
          <p:nvPr/>
        </p:nvSpPr>
        <p:spPr>
          <a:xfrm flipH="1" rot="10800000">
            <a:off x="-12925" y="0"/>
            <a:ext cx="91626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7" name="Google Shape;2277;p17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8" name="Google Shape;2278;p17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9" name="Google Shape;2279;p17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0" name="Google Shape;2280;p17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1" name="Google Shape;2281;p17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2" name="Google Shape;2282;p17"/>
          <p:cNvSpPr/>
          <p:nvPr/>
        </p:nvSpPr>
        <p:spPr>
          <a:xfrm flipH="1">
            <a:off x="-7620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3" name="Google Shape;2283;p17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4" name="Google Shape;2284;p17"/>
          <p:cNvSpPr/>
          <p:nvPr/>
        </p:nvSpPr>
        <p:spPr>
          <a:xfrm>
            <a:off x="203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5" name="Google Shape;2285;p17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2286" name="Google Shape;2286;p17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17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17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17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17"/>
            <p:cNvSpPr/>
            <p:nvPr/>
          </p:nvSpPr>
          <p:spPr>
            <a:xfrm>
              <a:off x="2110404" y="3159086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17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17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17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17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17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17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17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17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17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17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17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2" name="Google Shape;2302;p17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3" name="Google Shape;2303;p17"/>
          <p:cNvSpPr txBox="1"/>
          <p:nvPr>
            <p:ph type="title"/>
          </p:nvPr>
        </p:nvSpPr>
        <p:spPr>
          <a:xfrm>
            <a:off x="720000" y="49374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304" name="Google Shape;2304;p17"/>
          <p:cNvGrpSpPr/>
          <p:nvPr/>
        </p:nvGrpSpPr>
        <p:grpSpPr>
          <a:xfrm flipH="1">
            <a:off x="426548" y="256951"/>
            <a:ext cx="8654375" cy="4385784"/>
            <a:chOff x="-505762" y="300471"/>
            <a:chExt cx="9506124" cy="4817425"/>
          </a:xfrm>
        </p:grpSpPr>
        <p:sp>
          <p:nvSpPr>
            <p:cNvPr id="2305" name="Google Shape;2305;p17"/>
            <p:cNvSpPr/>
            <p:nvPr/>
          </p:nvSpPr>
          <p:spPr>
            <a:xfrm>
              <a:off x="7795914" y="1193174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17"/>
            <p:cNvSpPr/>
            <p:nvPr/>
          </p:nvSpPr>
          <p:spPr>
            <a:xfrm>
              <a:off x="2511275" y="4896874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17"/>
            <p:cNvSpPr/>
            <p:nvPr/>
          </p:nvSpPr>
          <p:spPr>
            <a:xfrm>
              <a:off x="-505762" y="219894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17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17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0" name="Google Shape;2310;p17"/>
          <p:cNvGrpSpPr/>
          <p:nvPr/>
        </p:nvGrpSpPr>
        <p:grpSpPr>
          <a:xfrm flipH="1">
            <a:off x="7776281" y="4773454"/>
            <a:ext cx="337450" cy="510477"/>
            <a:chOff x="2287290" y="537891"/>
            <a:chExt cx="337450" cy="510477"/>
          </a:xfrm>
        </p:grpSpPr>
        <p:sp>
          <p:nvSpPr>
            <p:cNvPr id="2311" name="Google Shape;2311;p1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1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1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1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1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1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1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1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1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1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1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1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3" name="Google Shape;2323;p17"/>
          <p:cNvGrpSpPr/>
          <p:nvPr/>
        </p:nvGrpSpPr>
        <p:grpSpPr>
          <a:xfrm flipH="1">
            <a:off x="8402862" y="632702"/>
            <a:ext cx="360149" cy="395733"/>
            <a:chOff x="310934" y="718477"/>
            <a:chExt cx="360149" cy="395733"/>
          </a:xfrm>
        </p:grpSpPr>
        <p:sp>
          <p:nvSpPr>
            <p:cNvPr id="2324" name="Google Shape;2324;p1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1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6" name="Google Shape;2326;p17"/>
          <p:cNvGrpSpPr/>
          <p:nvPr/>
        </p:nvGrpSpPr>
        <p:grpSpPr>
          <a:xfrm flipH="1">
            <a:off x="2479083" y="256947"/>
            <a:ext cx="497365" cy="375742"/>
            <a:chOff x="171686" y="1595997"/>
            <a:chExt cx="497365" cy="375742"/>
          </a:xfrm>
        </p:grpSpPr>
        <p:sp>
          <p:nvSpPr>
            <p:cNvPr id="2327" name="Google Shape;2327;p1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1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1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1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1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1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1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1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1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1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1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1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1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1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1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TITLE_ONLY_1_1_1">
    <p:spTree>
      <p:nvGrpSpPr>
        <p:cNvPr id="2343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p18"/>
          <p:cNvSpPr/>
          <p:nvPr/>
        </p:nvSpPr>
        <p:spPr>
          <a:xfrm flipH="1" rot="10800000">
            <a:off x="-21975" y="0"/>
            <a:ext cx="91659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45" name="Google Shape;2345;p18"/>
          <p:cNvGrpSpPr/>
          <p:nvPr/>
        </p:nvGrpSpPr>
        <p:grpSpPr>
          <a:xfrm>
            <a:off x="52698" y="256951"/>
            <a:ext cx="8821450" cy="3540684"/>
            <a:chOff x="-689281" y="300471"/>
            <a:chExt cx="9689642" cy="3889152"/>
          </a:xfrm>
        </p:grpSpPr>
        <p:sp>
          <p:nvSpPr>
            <p:cNvPr id="2346" name="Google Shape;2346;p18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-283266" y="3968601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1" name="Google Shape;2351;p18"/>
          <p:cNvGrpSpPr/>
          <p:nvPr/>
        </p:nvGrpSpPr>
        <p:grpSpPr>
          <a:xfrm>
            <a:off x="134852" y="72016"/>
            <a:ext cx="8828627" cy="4884114"/>
            <a:chOff x="-1047976" y="2660677"/>
            <a:chExt cx="3507460" cy="1940373"/>
          </a:xfrm>
        </p:grpSpPr>
        <p:sp>
          <p:nvSpPr>
            <p:cNvPr id="2352" name="Google Shape;2352;p18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8" name="Google Shape;2368;p18"/>
          <p:cNvSpPr/>
          <p:nvPr/>
        </p:nvSpPr>
        <p:spPr>
          <a:xfrm>
            <a:off x="8649515" y="3238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9" name="Google Shape;2369;p18"/>
          <p:cNvSpPr/>
          <p:nvPr/>
        </p:nvSpPr>
        <p:spPr>
          <a:xfrm>
            <a:off x="-50550" y="4375875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0" name="Google Shape;2370;p18"/>
          <p:cNvSpPr/>
          <p:nvPr/>
        </p:nvSpPr>
        <p:spPr>
          <a:xfrm>
            <a:off x="7029784" y="4688460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1" name="Google Shape;2371;p18"/>
          <p:cNvSpPr/>
          <p:nvPr/>
        </p:nvSpPr>
        <p:spPr>
          <a:xfrm>
            <a:off x="2339581" y="4864321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2" name="Google Shape;2372;p18"/>
          <p:cNvSpPr/>
          <p:nvPr/>
        </p:nvSpPr>
        <p:spPr>
          <a:xfrm>
            <a:off x="5974398" y="4864313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3" name="Google Shape;2373;p18"/>
          <p:cNvSpPr/>
          <p:nvPr/>
        </p:nvSpPr>
        <p:spPr>
          <a:xfrm>
            <a:off x="-1257125" y="3616590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4" name="Google Shape;2374;p18"/>
          <p:cNvSpPr/>
          <p:nvPr/>
        </p:nvSpPr>
        <p:spPr>
          <a:xfrm>
            <a:off x="5668675" y="3691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5" name="Google Shape;2375;p18"/>
          <p:cNvSpPr/>
          <p:nvPr/>
        </p:nvSpPr>
        <p:spPr>
          <a:xfrm>
            <a:off x="-36783" y="4343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6" name="Google Shape;2376;p18"/>
          <p:cNvSpPr txBox="1"/>
          <p:nvPr>
            <p:ph type="title"/>
          </p:nvPr>
        </p:nvSpPr>
        <p:spPr>
          <a:xfrm>
            <a:off x="720000" y="526875"/>
            <a:ext cx="770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77" name="Google Shape;2377;p18"/>
          <p:cNvSpPr txBox="1"/>
          <p:nvPr>
            <p:ph idx="2" type="title"/>
          </p:nvPr>
        </p:nvSpPr>
        <p:spPr>
          <a:xfrm>
            <a:off x="717030" y="2765756"/>
            <a:ext cx="2541900" cy="3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78" name="Google Shape;2378;p18"/>
          <p:cNvSpPr txBox="1"/>
          <p:nvPr>
            <p:ph idx="1" type="subTitle"/>
          </p:nvPr>
        </p:nvSpPr>
        <p:spPr>
          <a:xfrm>
            <a:off x="717042" y="3096655"/>
            <a:ext cx="2541900" cy="84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9" name="Google Shape;2379;p18"/>
          <p:cNvSpPr txBox="1"/>
          <p:nvPr>
            <p:ph idx="3" type="title"/>
          </p:nvPr>
        </p:nvSpPr>
        <p:spPr>
          <a:xfrm>
            <a:off x="3302195" y="3413931"/>
            <a:ext cx="2541900" cy="3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80" name="Google Shape;2380;p18"/>
          <p:cNvSpPr txBox="1"/>
          <p:nvPr>
            <p:ph idx="4" type="subTitle"/>
          </p:nvPr>
        </p:nvSpPr>
        <p:spPr>
          <a:xfrm>
            <a:off x="3302192" y="3744831"/>
            <a:ext cx="2541900" cy="84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1" name="Google Shape;2381;p18"/>
          <p:cNvSpPr txBox="1"/>
          <p:nvPr>
            <p:ph idx="5" type="title"/>
          </p:nvPr>
        </p:nvSpPr>
        <p:spPr>
          <a:xfrm>
            <a:off x="5885070" y="2765756"/>
            <a:ext cx="2541900" cy="3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82" name="Google Shape;2382;p18"/>
          <p:cNvSpPr txBox="1"/>
          <p:nvPr>
            <p:ph idx="6" type="subTitle"/>
          </p:nvPr>
        </p:nvSpPr>
        <p:spPr>
          <a:xfrm>
            <a:off x="5885067" y="3096656"/>
            <a:ext cx="2541900" cy="84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83" name="Google Shape;2383;p18"/>
          <p:cNvGrpSpPr/>
          <p:nvPr/>
        </p:nvGrpSpPr>
        <p:grpSpPr>
          <a:xfrm>
            <a:off x="638815" y="4684929"/>
            <a:ext cx="337450" cy="510477"/>
            <a:chOff x="2287290" y="537891"/>
            <a:chExt cx="337450" cy="510477"/>
          </a:xfrm>
        </p:grpSpPr>
        <p:sp>
          <p:nvSpPr>
            <p:cNvPr id="2384" name="Google Shape;2384;p18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6" name="Google Shape;2396;p18"/>
          <p:cNvGrpSpPr/>
          <p:nvPr/>
        </p:nvGrpSpPr>
        <p:grpSpPr>
          <a:xfrm>
            <a:off x="-121416" y="1099577"/>
            <a:ext cx="360149" cy="395733"/>
            <a:chOff x="310934" y="718477"/>
            <a:chExt cx="360149" cy="395733"/>
          </a:xfrm>
        </p:grpSpPr>
        <p:sp>
          <p:nvSpPr>
            <p:cNvPr id="2397" name="Google Shape;2397;p18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9" name="Google Shape;2399;p18"/>
          <p:cNvGrpSpPr/>
          <p:nvPr/>
        </p:nvGrpSpPr>
        <p:grpSpPr>
          <a:xfrm>
            <a:off x="6175623" y="231097"/>
            <a:ext cx="497365" cy="375742"/>
            <a:chOff x="171686" y="1595997"/>
            <a:chExt cx="497365" cy="375742"/>
          </a:xfrm>
        </p:grpSpPr>
        <p:sp>
          <p:nvSpPr>
            <p:cNvPr id="2400" name="Google Shape;2400;p18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6" name="Google Shape;2416;p18"/>
          <p:cNvGrpSpPr/>
          <p:nvPr/>
        </p:nvGrpSpPr>
        <p:grpSpPr>
          <a:xfrm>
            <a:off x="4146673" y="4803622"/>
            <a:ext cx="714651" cy="905420"/>
            <a:chOff x="1120111" y="1511859"/>
            <a:chExt cx="714651" cy="905420"/>
          </a:xfrm>
        </p:grpSpPr>
        <p:sp>
          <p:nvSpPr>
            <p:cNvPr id="2417" name="Google Shape;2417;p18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9" name="Google Shape;2429;p18"/>
          <p:cNvGrpSpPr/>
          <p:nvPr/>
        </p:nvGrpSpPr>
        <p:grpSpPr>
          <a:xfrm>
            <a:off x="8350998" y="1743217"/>
            <a:ext cx="337223" cy="378904"/>
            <a:chOff x="2734285" y="1423430"/>
            <a:chExt cx="337223" cy="378904"/>
          </a:xfrm>
        </p:grpSpPr>
        <p:sp>
          <p:nvSpPr>
            <p:cNvPr id="2430" name="Google Shape;2430;p1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">
    <p:spTree>
      <p:nvGrpSpPr>
        <p:cNvPr id="2432" name="Shape 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3" name="Google Shape;2433;p19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34" name="Google Shape;2434;p19"/>
          <p:cNvGrpSpPr/>
          <p:nvPr/>
        </p:nvGrpSpPr>
        <p:grpSpPr>
          <a:xfrm>
            <a:off x="96608" y="-6069"/>
            <a:ext cx="8841018" cy="4798855"/>
            <a:chOff x="-1002624" y="2629655"/>
            <a:chExt cx="3512382" cy="1906501"/>
          </a:xfrm>
        </p:grpSpPr>
        <p:sp>
          <p:nvSpPr>
            <p:cNvPr id="2435" name="Google Shape;2435;p19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9"/>
            <p:cNvSpPr/>
            <p:nvPr/>
          </p:nvSpPr>
          <p:spPr>
            <a:xfrm>
              <a:off x="1454304" y="4329845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9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9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9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9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9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9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9"/>
            <p:cNvSpPr/>
            <p:nvPr/>
          </p:nvSpPr>
          <p:spPr>
            <a:xfrm>
              <a:off x="-450274" y="2629655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9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9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9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9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8" name="Google Shape;2448;p19"/>
          <p:cNvGrpSpPr/>
          <p:nvPr/>
        </p:nvGrpSpPr>
        <p:grpSpPr>
          <a:xfrm>
            <a:off x="526450" y="256951"/>
            <a:ext cx="8347697" cy="4448859"/>
            <a:chOff x="-168902" y="300471"/>
            <a:chExt cx="9169263" cy="4886708"/>
          </a:xfrm>
        </p:grpSpPr>
        <p:sp>
          <p:nvSpPr>
            <p:cNvPr id="2449" name="Google Shape;2449;p19"/>
            <p:cNvSpPr/>
            <p:nvPr/>
          </p:nvSpPr>
          <p:spPr>
            <a:xfrm>
              <a:off x="8171381" y="171986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9"/>
            <p:cNvSpPr/>
            <p:nvPr/>
          </p:nvSpPr>
          <p:spPr>
            <a:xfrm>
              <a:off x="3557765" y="4966157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9"/>
            <p:cNvSpPr/>
            <p:nvPr/>
          </p:nvSpPr>
          <p:spPr>
            <a:xfrm>
              <a:off x="346967" y="49651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9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9"/>
            <p:cNvSpPr/>
            <p:nvPr/>
          </p:nvSpPr>
          <p:spPr>
            <a:xfrm>
              <a:off x="-168902" y="2583357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4" name="Google Shape;2454;p19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5" name="Google Shape;2455;p19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6" name="Google Shape;2456;p19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7" name="Google Shape;2457;p19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8" name="Google Shape;2458;p19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9" name="Google Shape;2459;p19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0" name="Google Shape;2460;p19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1" name="Google Shape;2461;p19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2" name="Google Shape;2462;p19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3" name="Google Shape;2463;p19"/>
          <p:cNvSpPr txBox="1"/>
          <p:nvPr>
            <p:ph type="title"/>
          </p:nvPr>
        </p:nvSpPr>
        <p:spPr>
          <a:xfrm>
            <a:off x="717750" y="526875"/>
            <a:ext cx="7708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464" name="Google Shape;2464;p19"/>
          <p:cNvGrpSpPr/>
          <p:nvPr/>
        </p:nvGrpSpPr>
        <p:grpSpPr>
          <a:xfrm>
            <a:off x="-192491" y="1005990"/>
            <a:ext cx="360149" cy="395733"/>
            <a:chOff x="310934" y="718477"/>
            <a:chExt cx="360149" cy="395733"/>
          </a:xfrm>
        </p:grpSpPr>
        <p:sp>
          <p:nvSpPr>
            <p:cNvPr id="2465" name="Google Shape;2465;p19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9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7" name="Google Shape;2467;p19"/>
          <p:cNvGrpSpPr/>
          <p:nvPr/>
        </p:nvGrpSpPr>
        <p:grpSpPr>
          <a:xfrm>
            <a:off x="7093223" y="400397"/>
            <a:ext cx="497365" cy="375742"/>
            <a:chOff x="171686" y="1595997"/>
            <a:chExt cx="497365" cy="375742"/>
          </a:xfrm>
        </p:grpSpPr>
        <p:sp>
          <p:nvSpPr>
            <p:cNvPr id="2468" name="Google Shape;2468;p19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9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9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9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9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9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9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9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9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9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9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9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9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9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9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9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4" name="Google Shape;2484;p19"/>
          <p:cNvGrpSpPr/>
          <p:nvPr/>
        </p:nvGrpSpPr>
        <p:grpSpPr>
          <a:xfrm>
            <a:off x="8779698" y="1969122"/>
            <a:ext cx="714651" cy="905420"/>
            <a:chOff x="1120111" y="1511859"/>
            <a:chExt cx="714651" cy="905420"/>
          </a:xfrm>
        </p:grpSpPr>
        <p:sp>
          <p:nvSpPr>
            <p:cNvPr id="2485" name="Google Shape;2485;p19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9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9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9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9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9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9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9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9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9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9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9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7" name="Google Shape;2497;p19"/>
          <p:cNvGrpSpPr/>
          <p:nvPr/>
        </p:nvGrpSpPr>
        <p:grpSpPr>
          <a:xfrm>
            <a:off x="4073348" y="4835930"/>
            <a:ext cx="337223" cy="378904"/>
            <a:chOff x="2734285" y="1423430"/>
            <a:chExt cx="337223" cy="378904"/>
          </a:xfrm>
        </p:grpSpPr>
        <p:sp>
          <p:nvSpPr>
            <p:cNvPr id="2498" name="Google Shape;2498;p19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9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20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2" name="Google Shape;2502;p20"/>
          <p:cNvGrpSpPr/>
          <p:nvPr/>
        </p:nvGrpSpPr>
        <p:grpSpPr>
          <a:xfrm flipH="1">
            <a:off x="-32250" y="210202"/>
            <a:ext cx="9192450" cy="2068328"/>
            <a:chOff x="0" y="2080825"/>
            <a:chExt cx="9143987" cy="2068328"/>
          </a:xfrm>
        </p:grpSpPr>
        <p:sp>
          <p:nvSpPr>
            <p:cNvPr id="2503" name="Google Shape;2503;p20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0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20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6" name="Google Shape;2506;p20"/>
          <p:cNvGrpSpPr/>
          <p:nvPr/>
        </p:nvGrpSpPr>
        <p:grpSpPr>
          <a:xfrm flipH="1">
            <a:off x="-807152" y="-937402"/>
            <a:ext cx="10222950" cy="2848211"/>
            <a:chOff x="-254927" y="-436677"/>
            <a:chExt cx="10222950" cy="2848211"/>
          </a:xfrm>
        </p:grpSpPr>
        <p:sp>
          <p:nvSpPr>
            <p:cNvPr id="2507" name="Google Shape;2507;p20"/>
            <p:cNvSpPr/>
            <p:nvPr/>
          </p:nvSpPr>
          <p:spPr>
            <a:xfrm>
              <a:off x="-151251" y="-436677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08" name="Google Shape;2508;p20"/>
            <p:cNvGrpSpPr/>
            <p:nvPr/>
          </p:nvGrpSpPr>
          <p:grpSpPr>
            <a:xfrm>
              <a:off x="6398699" y="350422"/>
              <a:ext cx="497365" cy="375742"/>
              <a:chOff x="171686" y="1595997"/>
              <a:chExt cx="497365" cy="375742"/>
            </a:xfrm>
          </p:grpSpPr>
          <p:sp>
            <p:nvSpPr>
              <p:cNvPr id="2509" name="Google Shape;2509;p20"/>
              <p:cNvSpPr/>
              <p:nvPr/>
            </p:nvSpPr>
            <p:spPr>
              <a:xfrm>
                <a:off x="488016" y="1638349"/>
                <a:ext cx="119824" cy="162969"/>
              </a:xfrm>
              <a:custGeom>
                <a:rect b="b" l="l" r="r" t="t"/>
                <a:pathLst>
                  <a:path extrusionOk="0" h="1443" w="1061">
                    <a:moveTo>
                      <a:pt x="127" y="0"/>
                    </a:moveTo>
                    <a:cubicBezTo>
                      <a:pt x="84" y="10"/>
                      <a:pt x="44" y="17"/>
                      <a:pt x="1" y="27"/>
                    </a:cubicBezTo>
                    <a:cubicBezTo>
                      <a:pt x="41" y="147"/>
                      <a:pt x="74" y="270"/>
                      <a:pt x="97" y="393"/>
                    </a:cubicBezTo>
                    <a:cubicBezTo>
                      <a:pt x="120" y="499"/>
                      <a:pt x="184" y="575"/>
                      <a:pt x="240" y="658"/>
                    </a:cubicBezTo>
                    <a:cubicBezTo>
                      <a:pt x="263" y="692"/>
                      <a:pt x="287" y="731"/>
                      <a:pt x="303" y="771"/>
                    </a:cubicBezTo>
                    <a:cubicBezTo>
                      <a:pt x="356" y="914"/>
                      <a:pt x="493" y="974"/>
                      <a:pt x="599" y="1077"/>
                    </a:cubicBezTo>
                    <a:cubicBezTo>
                      <a:pt x="655" y="1120"/>
                      <a:pt x="715" y="1164"/>
                      <a:pt x="775" y="1200"/>
                    </a:cubicBezTo>
                    <a:cubicBezTo>
                      <a:pt x="842" y="1247"/>
                      <a:pt x="868" y="1313"/>
                      <a:pt x="915" y="1380"/>
                    </a:cubicBezTo>
                    <a:cubicBezTo>
                      <a:pt x="931" y="1403"/>
                      <a:pt x="945" y="1423"/>
                      <a:pt x="961" y="1443"/>
                    </a:cubicBezTo>
                    <a:cubicBezTo>
                      <a:pt x="991" y="1409"/>
                      <a:pt x="1014" y="1373"/>
                      <a:pt x="1044" y="1340"/>
                    </a:cubicBezTo>
                    <a:cubicBezTo>
                      <a:pt x="1051" y="1336"/>
                      <a:pt x="1054" y="1330"/>
                      <a:pt x="1061" y="1326"/>
                    </a:cubicBezTo>
                    <a:cubicBezTo>
                      <a:pt x="998" y="1260"/>
                      <a:pt x="938" y="1190"/>
                      <a:pt x="881" y="1117"/>
                    </a:cubicBezTo>
                    <a:cubicBezTo>
                      <a:pt x="861" y="1084"/>
                      <a:pt x="838" y="1057"/>
                      <a:pt x="808" y="1034"/>
                    </a:cubicBezTo>
                    <a:cubicBezTo>
                      <a:pt x="775" y="1017"/>
                      <a:pt x="735" y="1024"/>
                      <a:pt x="709" y="1004"/>
                    </a:cubicBezTo>
                    <a:cubicBezTo>
                      <a:pt x="652" y="967"/>
                      <a:pt x="616" y="898"/>
                      <a:pt x="562" y="854"/>
                    </a:cubicBezTo>
                    <a:cubicBezTo>
                      <a:pt x="489" y="805"/>
                      <a:pt x="446" y="781"/>
                      <a:pt x="416" y="698"/>
                    </a:cubicBezTo>
                    <a:cubicBezTo>
                      <a:pt x="410" y="682"/>
                      <a:pt x="403" y="668"/>
                      <a:pt x="396" y="652"/>
                    </a:cubicBezTo>
                    <a:cubicBezTo>
                      <a:pt x="336" y="539"/>
                      <a:pt x="227" y="459"/>
                      <a:pt x="220" y="323"/>
                    </a:cubicBezTo>
                    <a:cubicBezTo>
                      <a:pt x="213" y="210"/>
                      <a:pt x="164" y="107"/>
                      <a:pt x="127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20"/>
              <p:cNvSpPr/>
              <p:nvPr/>
            </p:nvSpPr>
            <p:spPr>
              <a:xfrm>
                <a:off x="239221" y="1640946"/>
                <a:ext cx="357439" cy="310917"/>
              </a:xfrm>
              <a:custGeom>
                <a:rect b="b" l="l" r="r" t="t"/>
                <a:pathLst>
                  <a:path extrusionOk="0" h="2753" w="3165">
                    <a:moveTo>
                      <a:pt x="2200" y="1"/>
                    </a:moveTo>
                    <a:cubicBezTo>
                      <a:pt x="2144" y="17"/>
                      <a:pt x="2087" y="34"/>
                      <a:pt x="2034" y="60"/>
                    </a:cubicBezTo>
                    <a:cubicBezTo>
                      <a:pt x="1918" y="117"/>
                      <a:pt x="1792" y="160"/>
                      <a:pt x="1665" y="190"/>
                    </a:cubicBezTo>
                    <a:cubicBezTo>
                      <a:pt x="1436" y="237"/>
                      <a:pt x="1240" y="373"/>
                      <a:pt x="1024" y="456"/>
                    </a:cubicBezTo>
                    <a:cubicBezTo>
                      <a:pt x="914" y="499"/>
                      <a:pt x="838" y="562"/>
                      <a:pt x="735" y="635"/>
                    </a:cubicBezTo>
                    <a:cubicBezTo>
                      <a:pt x="642" y="702"/>
                      <a:pt x="536" y="748"/>
                      <a:pt x="446" y="818"/>
                    </a:cubicBezTo>
                    <a:cubicBezTo>
                      <a:pt x="280" y="944"/>
                      <a:pt x="226" y="1141"/>
                      <a:pt x="113" y="1307"/>
                    </a:cubicBezTo>
                    <a:cubicBezTo>
                      <a:pt x="80" y="1353"/>
                      <a:pt x="40" y="1393"/>
                      <a:pt x="0" y="1430"/>
                    </a:cubicBezTo>
                    <a:cubicBezTo>
                      <a:pt x="84" y="1523"/>
                      <a:pt x="177" y="1609"/>
                      <a:pt x="276" y="1686"/>
                    </a:cubicBezTo>
                    <a:cubicBezTo>
                      <a:pt x="346" y="1735"/>
                      <a:pt x="416" y="1782"/>
                      <a:pt x="492" y="1825"/>
                    </a:cubicBezTo>
                    <a:cubicBezTo>
                      <a:pt x="536" y="1852"/>
                      <a:pt x="579" y="1885"/>
                      <a:pt x="615" y="1925"/>
                    </a:cubicBezTo>
                    <a:cubicBezTo>
                      <a:pt x="712" y="2031"/>
                      <a:pt x="725" y="2197"/>
                      <a:pt x="795" y="2320"/>
                    </a:cubicBezTo>
                    <a:cubicBezTo>
                      <a:pt x="828" y="2383"/>
                      <a:pt x="845" y="2453"/>
                      <a:pt x="845" y="2523"/>
                    </a:cubicBezTo>
                    <a:cubicBezTo>
                      <a:pt x="851" y="2603"/>
                      <a:pt x="871" y="2679"/>
                      <a:pt x="898" y="2752"/>
                    </a:cubicBezTo>
                    <a:cubicBezTo>
                      <a:pt x="918" y="2742"/>
                      <a:pt x="931" y="2736"/>
                      <a:pt x="948" y="2732"/>
                    </a:cubicBezTo>
                    <a:cubicBezTo>
                      <a:pt x="1057" y="2692"/>
                      <a:pt x="1164" y="2666"/>
                      <a:pt x="1270" y="2633"/>
                    </a:cubicBezTo>
                    <a:cubicBezTo>
                      <a:pt x="1463" y="2573"/>
                      <a:pt x="1592" y="2420"/>
                      <a:pt x="1768" y="2330"/>
                    </a:cubicBezTo>
                    <a:cubicBezTo>
                      <a:pt x="1998" y="2217"/>
                      <a:pt x="2270" y="2221"/>
                      <a:pt x="2470" y="2038"/>
                    </a:cubicBezTo>
                    <a:cubicBezTo>
                      <a:pt x="2616" y="1898"/>
                      <a:pt x="2772" y="1765"/>
                      <a:pt x="2935" y="1639"/>
                    </a:cubicBezTo>
                    <a:cubicBezTo>
                      <a:pt x="3008" y="1576"/>
                      <a:pt x="3074" y="1513"/>
                      <a:pt x="3141" y="1446"/>
                    </a:cubicBezTo>
                    <a:cubicBezTo>
                      <a:pt x="3148" y="1436"/>
                      <a:pt x="3158" y="1430"/>
                      <a:pt x="3164" y="1420"/>
                    </a:cubicBezTo>
                    <a:cubicBezTo>
                      <a:pt x="3148" y="1400"/>
                      <a:pt x="3131" y="1376"/>
                      <a:pt x="3114" y="1353"/>
                    </a:cubicBezTo>
                    <a:cubicBezTo>
                      <a:pt x="3071" y="1290"/>
                      <a:pt x="3041" y="1224"/>
                      <a:pt x="2978" y="1177"/>
                    </a:cubicBezTo>
                    <a:cubicBezTo>
                      <a:pt x="2915" y="1141"/>
                      <a:pt x="2855" y="1097"/>
                      <a:pt x="2799" y="1051"/>
                    </a:cubicBezTo>
                    <a:cubicBezTo>
                      <a:pt x="2692" y="951"/>
                      <a:pt x="2556" y="888"/>
                      <a:pt x="2500" y="745"/>
                    </a:cubicBezTo>
                    <a:cubicBezTo>
                      <a:pt x="2486" y="705"/>
                      <a:pt x="2463" y="669"/>
                      <a:pt x="2440" y="632"/>
                    </a:cubicBezTo>
                    <a:cubicBezTo>
                      <a:pt x="2383" y="549"/>
                      <a:pt x="2320" y="473"/>
                      <a:pt x="2297" y="370"/>
                    </a:cubicBezTo>
                    <a:cubicBezTo>
                      <a:pt x="2274" y="243"/>
                      <a:pt x="2240" y="120"/>
                      <a:pt x="2200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20"/>
              <p:cNvSpPr/>
              <p:nvPr/>
            </p:nvSpPr>
            <p:spPr>
              <a:xfrm>
                <a:off x="227927" y="1802333"/>
                <a:ext cx="112709" cy="154386"/>
              </a:xfrm>
              <a:custGeom>
                <a:rect b="b" l="l" r="r" t="t"/>
                <a:pathLst>
                  <a:path extrusionOk="0" h="1367" w="998">
                    <a:moveTo>
                      <a:pt x="97" y="1"/>
                    </a:moveTo>
                    <a:cubicBezTo>
                      <a:pt x="67" y="27"/>
                      <a:pt x="34" y="54"/>
                      <a:pt x="1" y="77"/>
                    </a:cubicBezTo>
                    <a:cubicBezTo>
                      <a:pt x="61" y="134"/>
                      <a:pt x="127" y="190"/>
                      <a:pt x="180" y="243"/>
                    </a:cubicBezTo>
                    <a:cubicBezTo>
                      <a:pt x="257" y="313"/>
                      <a:pt x="340" y="379"/>
                      <a:pt x="423" y="439"/>
                    </a:cubicBezTo>
                    <a:cubicBezTo>
                      <a:pt x="453" y="459"/>
                      <a:pt x="483" y="479"/>
                      <a:pt x="513" y="499"/>
                    </a:cubicBezTo>
                    <a:cubicBezTo>
                      <a:pt x="675" y="612"/>
                      <a:pt x="639" y="725"/>
                      <a:pt x="715" y="888"/>
                    </a:cubicBezTo>
                    <a:cubicBezTo>
                      <a:pt x="775" y="1018"/>
                      <a:pt x="828" y="1154"/>
                      <a:pt x="871" y="1293"/>
                    </a:cubicBezTo>
                    <a:cubicBezTo>
                      <a:pt x="878" y="1320"/>
                      <a:pt x="888" y="1343"/>
                      <a:pt x="895" y="1366"/>
                    </a:cubicBezTo>
                    <a:lnTo>
                      <a:pt x="998" y="1323"/>
                    </a:lnTo>
                    <a:cubicBezTo>
                      <a:pt x="971" y="1250"/>
                      <a:pt x="951" y="1174"/>
                      <a:pt x="945" y="1094"/>
                    </a:cubicBezTo>
                    <a:cubicBezTo>
                      <a:pt x="945" y="1024"/>
                      <a:pt x="928" y="954"/>
                      <a:pt x="895" y="891"/>
                    </a:cubicBezTo>
                    <a:cubicBezTo>
                      <a:pt x="825" y="768"/>
                      <a:pt x="815" y="602"/>
                      <a:pt x="715" y="496"/>
                    </a:cubicBezTo>
                    <a:cubicBezTo>
                      <a:pt x="679" y="456"/>
                      <a:pt x="636" y="423"/>
                      <a:pt x="589" y="396"/>
                    </a:cubicBezTo>
                    <a:cubicBezTo>
                      <a:pt x="516" y="353"/>
                      <a:pt x="443" y="306"/>
                      <a:pt x="376" y="257"/>
                    </a:cubicBezTo>
                    <a:cubicBezTo>
                      <a:pt x="277" y="180"/>
                      <a:pt x="184" y="94"/>
                      <a:pt x="9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20"/>
              <p:cNvSpPr/>
              <p:nvPr/>
            </p:nvSpPr>
            <p:spPr>
              <a:xfrm>
                <a:off x="171686" y="1812271"/>
                <a:ext cx="165111" cy="159468"/>
              </a:xfrm>
              <a:custGeom>
                <a:rect b="b" l="l" r="r" t="t"/>
                <a:pathLst>
                  <a:path extrusionOk="0" h="1412" w="1462">
                    <a:moveTo>
                      <a:pt x="644" y="1"/>
                    </a:moveTo>
                    <a:cubicBezTo>
                      <a:pt x="639" y="1"/>
                      <a:pt x="634" y="2"/>
                      <a:pt x="628" y="6"/>
                    </a:cubicBezTo>
                    <a:cubicBezTo>
                      <a:pt x="545" y="66"/>
                      <a:pt x="482" y="152"/>
                      <a:pt x="452" y="252"/>
                    </a:cubicBezTo>
                    <a:cubicBezTo>
                      <a:pt x="439" y="278"/>
                      <a:pt x="426" y="308"/>
                      <a:pt x="409" y="341"/>
                    </a:cubicBezTo>
                    <a:cubicBezTo>
                      <a:pt x="389" y="375"/>
                      <a:pt x="363" y="408"/>
                      <a:pt x="329" y="434"/>
                    </a:cubicBezTo>
                    <a:cubicBezTo>
                      <a:pt x="309" y="451"/>
                      <a:pt x="289" y="471"/>
                      <a:pt x="273" y="494"/>
                    </a:cubicBezTo>
                    <a:cubicBezTo>
                      <a:pt x="206" y="571"/>
                      <a:pt x="150" y="660"/>
                      <a:pt x="107" y="753"/>
                    </a:cubicBezTo>
                    <a:cubicBezTo>
                      <a:pt x="24" y="926"/>
                      <a:pt x="0" y="1149"/>
                      <a:pt x="186" y="1259"/>
                    </a:cubicBezTo>
                    <a:cubicBezTo>
                      <a:pt x="227" y="1283"/>
                      <a:pt x="267" y="1292"/>
                      <a:pt x="305" y="1292"/>
                    </a:cubicBezTo>
                    <a:cubicBezTo>
                      <a:pt x="356" y="1292"/>
                      <a:pt x="405" y="1277"/>
                      <a:pt x="452" y="1262"/>
                    </a:cubicBezTo>
                    <a:cubicBezTo>
                      <a:pt x="496" y="1247"/>
                      <a:pt x="533" y="1237"/>
                      <a:pt x="565" y="1237"/>
                    </a:cubicBezTo>
                    <a:cubicBezTo>
                      <a:pt x="592" y="1237"/>
                      <a:pt x="616" y="1244"/>
                      <a:pt x="638" y="1262"/>
                    </a:cubicBezTo>
                    <a:cubicBezTo>
                      <a:pt x="658" y="1278"/>
                      <a:pt x="675" y="1295"/>
                      <a:pt x="692" y="1315"/>
                    </a:cubicBezTo>
                    <a:cubicBezTo>
                      <a:pt x="731" y="1362"/>
                      <a:pt x="781" y="1411"/>
                      <a:pt x="858" y="1411"/>
                    </a:cubicBezTo>
                    <a:cubicBezTo>
                      <a:pt x="871" y="1411"/>
                      <a:pt x="884" y="1411"/>
                      <a:pt x="898" y="1408"/>
                    </a:cubicBezTo>
                    <a:cubicBezTo>
                      <a:pt x="964" y="1385"/>
                      <a:pt x="1011" y="1325"/>
                      <a:pt x="1047" y="1278"/>
                    </a:cubicBezTo>
                    <a:cubicBezTo>
                      <a:pt x="1050" y="1269"/>
                      <a:pt x="1057" y="1262"/>
                      <a:pt x="1064" y="1255"/>
                    </a:cubicBezTo>
                    <a:cubicBezTo>
                      <a:pt x="1129" y="1170"/>
                      <a:pt x="1190" y="1151"/>
                      <a:pt x="1272" y="1151"/>
                    </a:cubicBezTo>
                    <a:cubicBezTo>
                      <a:pt x="1299" y="1151"/>
                      <a:pt x="1327" y="1153"/>
                      <a:pt x="1359" y="1156"/>
                    </a:cubicBezTo>
                    <a:lnTo>
                      <a:pt x="1416" y="1159"/>
                    </a:lnTo>
                    <a:cubicBezTo>
                      <a:pt x="1417" y="1159"/>
                      <a:pt x="1418" y="1159"/>
                      <a:pt x="1419" y="1159"/>
                    </a:cubicBezTo>
                    <a:cubicBezTo>
                      <a:pt x="1456" y="1159"/>
                      <a:pt x="1461" y="1099"/>
                      <a:pt x="1419" y="1096"/>
                    </a:cubicBezTo>
                    <a:lnTo>
                      <a:pt x="1366" y="1092"/>
                    </a:lnTo>
                    <a:cubicBezTo>
                      <a:pt x="1335" y="1091"/>
                      <a:pt x="1306" y="1089"/>
                      <a:pt x="1277" y="1089"/>
                    </a:cubicBezTo>
                    <a:cubicBezTo>
                      <a:pt x="1181" y="1089"/>
                      <a:pt x="1096" y="1108"/>
                      <a:pt x="1014" y="1215"/>
                    </a:cubicBezTo>
                    <a:cubicBezTo>
                      <a:pt x="1007" y="1222"/>
                      <a:pt x="1001" y="1232"/>
                      <a:pt x="994" y="1242"/>
                    </a:cubicBezTo>
                    <a:cubicBezTo>
                      <a:pt x="957" y="1292"/>
                      <a:pt x="918" y="1352"/>
                      <a:pt x="858" y="1352"/>
                    </a:cubicBezTo>
                    <a:cubicBezTo>
                      <a:pt x="808" y="1352"/>
                      <a:pt x="775" y="1315"/>
                      <a:pt x="738" y="1272"/>
                    </a:cubicBezTo>
                    <a:cubicBezTo>
                      <a:pt x="718" y="1252"/>
                      <a:pt x="698" y="1232"/>
                      <a:pt x="678" y="1215"/>
                    </a:cubicBezTo>
                    <a:cubicBezTo>
                      <a:pt x="641" y="1186"/>
                      <a:pt x="602" y="1176"/>
                      <a:pt x="562" y="1176"/>
                    </a:cubicBezTo>
                    <a:cubicBezTo>
                      <a:pt x="517" y="1176"/>
                      <a:pt x="472" y="1190"/>
                      <a:pt x="432" y="1202"/>
                    </a:cubicBezTo>
                    <a:cubicBezTo>
                      <a:pt x="389" y="1216"/>
                      <a:pt x="347" y="1230"/>
                      <a:pt x="305" y="1230"/>
                    </a:cubicBezTo>
                    <a:cubicBezTo>
                      <a:pt x="277" y="1230"/>
                      <a:pt x="248" y="1223"/>
                      <a:pt x="220" y="1205"/>
                    </a:cubicBezTo>
                    <a:cubicBezTo>
                      <a:pt x="34" y="1096"/>
                      <a:pt x="130" y="853"/>
                      <a:pt x="163" y="780"/>
                    </a:cubicBezTo>
                    <a:cubicBezTo>
                      <a:pt x="206" y="690"/>
                      <a:pt x="260" y="607"/>
                      <a:pt x="323" y="534"/>
                    </a:cubicBezTo>
                    <a:cubicBezTo>
                      <a:pt x="339" y="514"/>
                      <a:pt x="356" y="498"/>
                      <a:pt x="376" y="481"/>
                    </a:cubicBezTo>
                    <a:cubicBezTo>
                      <a:pt x="412" y="448"/>
                      <a:pt x="442" y="411"/>
                      <a:pt x="466" y="368"/>
                    </a:cubicBezTo>
                    <a:cubicBezTo>
                      <a:pt x="482" y="335"/>
                      <a:pt x="495" y="305"/>
                      <a:pt x="509" y="275"/>
                    </a:cubicBezTo>
                    <a:cubicBezTo>
                      <a:pt x="539" y="188"/>
                      <a:pt x="592" y="109"/>
                      <a:pt x="665" y="56"/>
                    </a:cubicBezTo>
                    <a:cubicBezTo>
                      <a:pt x="687" y="34"/>
                      <a:pt x="668" y="1"/>
                      <a:pt x="644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20"/>
              <p:cNvSpPr/>
              <p:nvPr/>
            </p:nvSpPr>
            <p:spPr>
              <a:xfrm>
                <a:off x="490726" y="1595997"/>
                <a:ext cx="178324" cy="192784"/>
              </a:xfrm>
              <a:custGeom>
                <a:rect b="b" l="l" r="r" t="t"/>
                <a:pathLst>
                  <a:path extrusionOk="0" h="1707" w="1579">
                    <a:moveTo>
                      <a:pt x="781" y="0"/>
                    </a:moveTo>
                    <a:cubicBezTo>
                      <a:pt x="668" y="0"/>
                      <a:pt x="558" y="131"/>
                      <a:pt x="479" y="226"/>
                    </a:cubicBezTo>
                    <a:cubicBezTo>
                      <a:pt x="459" y="252"/>
                      <a:pt x="439" y="276"/>
                      <a:pt x="422" y="292"/>
                    </a:cubicBezTo>
                    <a:cubicBezTo>
                      <a:pt x="332" y="385"/>
                      <a:pt x="229" y="434"/>
                      <a:pt x="129" y="434"/>
                    </a:cubicBezTo>
                    <a:cubicBezTo>
                      <a:pt x="100" y="434"/>
                      <a:pt x="71" y="430"/>
                      <a:pt x="43" y="422"/>
                    </a:cubicBezTo>
                    <a:cubicBezTo>
                      <a:pt x="41" y="421"/>
                      <a:pt x="39" y="421"/>
                      <a:pt x="37" y="421"/>
                    </a:cubicBezTo>
                    <a:cubicBezTo>
                      <a:pt x="23" y="421"/>
                      <a:pt x="10" y="431"/>
                      <a:pt x="7" y="445"/>
                    </a:cubicBezTo>
                    <a:cubicBezTo>
                      <a:pt x="0" y="462"/>
                      <a:pt x="10" y="478"/>
                      <a:pt x="27" y="482"/>
                    </a:cubicBezTo>
                    <a:cubicBezTo>
                      <a:pt x="61" y="492"/>
                      <a:pt x="95" y="496"/>
                      <a:pt x="130" y="496"/>
                    </a:cubicBezTo>
                    <a:cubicBezTo>
                      <a:pt x="246" y="496"/>
                      <a:pt x="363" y="441"/>
                      <a:pt x="465" y="339"/>
                    </a:cubicBezTo>
                    <a:cubicBezTo>
                      <a:pt x="485" y="319"/>
                      <a:pt x="505" y="296"/>
                      <a:pt x="528" y="266"/>
                    </a:cubicBezTo>
                    <a:cubicBezTo>
                      <a:pt x="597" y="185"/>
                      <a:pt x="694" y="64"/>
                      <a:pt x="782" y="64"/>
                    </a:cubicBezTo>
                    <a:cubicBezTo>
                      <a:pt x="788" y="64"/>
                      <a:pt x="795" y="65"/>
                      <a:pt x="801" y="66"/>
                    </a:cubicBezTo>
                    <a:cubicBezTo>
                      <a:pt x="874" y="83"/>
                      <a:pt x="894" y="153"/>
                      <a:pt x="911" y="262"/>
                    </a:cubicBezTo>
                    <a:cubicBezTo>
                      <a:pt x="927" y="369"/>
                      <a:pt x="950" y="492"/>
                      <a:pt x="1077" y="528"/>
                    </a:cubicBezTo>
                    <a:cubicBezTo>
                      <a:pt x="1120" y="538"/>
                      <a:pt x="1166" y="545"/>
                      <a:pt x="1213" y="545"/>
                    </a:cubicBezTo>
                    <a:cubicBezTo>
                      <a:pt x="1273" y="545"/>
                      <a:pt x="1333" y="558"/>
                      <a:pt x="1386" y="585"/>
                    </a:cubicBezTo>
                    <a:cubicBezTo>
                      <a:pt x="1502" y="648"/>
                      <a:pt x="1509" y="728"/>
                      <a:pt x="1512" y="874"/>
                    </a:cubicBezTo>
                    <a:cubicBezTo>
                      <a:pt x="1515" y="1047"/>
                      <a:pt x="1409" y="1113"/>
                      <a:pt x="1276" y="1196"/>
                    </a:cubicBezTo>
                    <a:cubicBezTo>
                      <a:pt x="1243" y="1216"/>
                      <a:pt x="1213" y="1236"/>
                      <a:pt x="1180" y="1259"/>
                    </a:cubicBezTo>
                    <a:cubicBezTo>
                      <a:pt x="1107" y="1316"/>
                      <a:pt x="1044" y="1389"/>
                      <a:pt x="1000" y="1472"/>
                    </a:cubicBezTo>
                    <a:cubicBezTo>
                      <a:pt x="964" y="1539"/>
                      <a:pt x="917" y="1598"/>
                      <a:pt x="857" y="1648"/>
                    </a:cubicBezTo>
                    <a:cubicBezTo>
                      <a:pt x="834" y="1669"/>
                      <a:pt x="850" y="1706"/>
                      <a:pt x="878" y="1706"/>
                    </a:cubicBezTo>
                    <a:cubicBezTo>
                      <a:pt x="881" y="1706"/>
                      <a:pt x="884" y="1706"/>
                      <a:pt x="887" y="1705"/>
                    </a:cubicBezTo>
                    <a:cubicBezTo>
                      <a:pt x="891" y="1705"/>
                      <a:pt x="894" y="1701"/>
                      <a:pt x="897" y="1698"/>
                    </a:cubicBezTo>
                    <a:cubicBezTo>
                      <a:pt x="960" y="1645"/>
                      <a:pt x="1014" y="1578"/>
                      <a:pt x="1053" y="1505"/>
                    </a:cubicBezTo>
                    <a:cubicBezTo>
                      <a:pt x="1093" y="1429"/>
                      <a:pt x="1150" y="1362"/>
                      <a:pt x="1220" y="1309"/>
                    </a:cubicBezTo>
                    <a:cubicBezTo>
                      <a:pt x="1250" y="1286"/>
                      <a:pt x="1279" y="1266"/>
                      <a:pt x="1309" y="1249"/>
                    </a:cubicBezTo>
                    <a:cubicBezTo>
                      <a:pt x="1442" y="1166"/>
                      <a:pt x="1579" y="1083"/>
                      <a:pt x="1575" y="874"/>
                    </a:cubicBezTo>
                    <a:cubicBezTo>
                      <a:pt x="1575" y="711"/>
                      <a:pt x="1562" y="608"/>
                      <a:pt x="1416" y="528"/>
                    </a:cubicBezTo>
                    <a:cubicBezTo>
                      <a:pt x="1356" y="498"/>
                      <a:pt x="1286" y="482"/>
                      <a:pt x="1216" y="482"/>
                    </a:cubicBezTo>
                    <a:cubicBezTo>
                      <a:pt x="1176" y="482"/>
                      <a:pt x="1133" y="475"/>
                      <a:pt x="1093" y="465"/>
                    </a:cubicBezTo>
                    <a:cubicBezTo>
                      <a:pt x="1007" y="442"/>
                      <a:pt x="990" y="352"/>
                      <a:pt x="970" y="249"/>
                    </a:cubicBezTo>
                    <a:cubicBezTo>
                      <a:pt x="954" y="146"/>
                      <a:pt x="934" y="30"/>
                      <a:pt x="811" y="3"/>
                    </a:cubicBezTo>
                    <a:cubicBezTo>
                      <a:pt x="801" y="1"/>
                      <a:pt x="791" y="0"/>
                      <a:pt x="781" y="0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20"/>
              <p:cNvSpPr/>
              <p:nvPr/>
            </p:nvSpPr>
            <p:spPr>
              <a:xfrm>
                <a:off x="262824" y="1704755"/>
                <a:ext cx="126261" cy="101079"/>
              </a:xfrm>
              <a:custGeom>
                <a:rect b="b" l="l" r="r" t="t"/>
                <a:pathLst>
                  <a:path extrusionOk="0" h="895" w="1118">
                    <a:moveTo>
                      <a:pt x="1114" y="1"/>
                    </a:moveTo>
                    <a:cubicBezTo>
                      <a:pt x="1097" y="1"/>
                      <a:pt x="1078" y="4"/>
                      <a:pt x="1061" y="11"/>
                    </a:cubicBezTo>
                    <a:cubicBezTo>
                      <a:pt x="1038" y="17"/>
                      <a:pt x="1018" y="27"/>
                      <a:pt x="998" y="37"/>
                    </a:cubicBezTo>
                    <a:lnTo>
                      <a:pt x="961" y="57"/>
                    </a:lnTo>
                    <a:lnTo>
                      <a:pt x="918" y="80"/>
                    </a:lnTo>
                    <a:cubicBezTo>
                      <a:pt x="808" y="150"/>
                      <a:pt x="672" y="273"/>
                      <a:pt x="526" y="406"/>
                    </a:cubicBezTo>
                    <a:cubicBezTo>
                      <a:pt x="376" y="536"/>
                      <a:pt x="253" y="669"/>
                      <a:pt x="160" y="755"/>
                    </a:cubicBezTo>
                    <a:cubicBezTo>
                      <a:pt x="67" y="845"/>
                      <a:pt x="1" y="891"/>
                      <a:pt x="4" y="895"/>
                    </a:cubicBezTo>
                    <a:cubicBezTo>
                      <a:pt x="4" y="895"/>
                      <a:pt x="5" y="895"/>
                      <a:pt x="5" y="895"/>
                    </a:cubicBezTo>
                    <a:cubicBezTo>
                      <a:pt x="13" y="895"/>
                      <a:pt x="82" y="858"/>
                      <a:pt x="180" y="778"/>
                    </a:cubicBezTo>
                    <a:cubicBezTo>
                      <a:pt x="283" y="695"/>
                      <a:pt x="406" y="566"/>
                      <a:pt x="552" y="436"/>
                    </a:cubicBezTo>
                    <a:lnTo>
                      <a:pt x="762" y="250"/>
                    </a:lnTo>
                    <a:cubicBezTo>
                      <a:pt x="818" y="200"/>
                      <a:pt x="875" y="150"/>
                      <a:pt x="938" y="107"/>
                    </a:cubicBezTo>
                    <a:cubicBezTo>
                      <a:pt x="1041" y="31"/>
                      <a:pt x="1117" y="7"/>
                      <a:pt x="111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20"/>
              <p:cNvSpPr/>
              <p:nvPr/>
            </p:nvSpPr>
            <p:spPr>
              <a:xfrm>
                <a:off x="426918" y="1668503"/>
                <a:ext cx="75554" cy="23491"/>
              </a:xfrm>
              <a:custGeom>
                <a:rect b="b" l="l" r="r" t="t"/>
                <a:pathLst>
                  <a:path extrusionOk="0" h="208" w="669">
                    <a:moveTo>
                      <a:pt x="617" y="1"/>
                    </a:moveTo>
                    <a:cubicBezTo>
                      <a:pt x="599" y="1"/>
                      <a:pt x="582" y="3"/>
                      <a:pt x="565" y="6"/>
                    </a:cubicBezTo>
                    <a:cubicBezTo>
                      <a:pt x="482" y="19"/>
                      <a:pt x="402" y="42"/>
                      <a:pt x="326" y="69"/>
                    </a:cubicBezTo>
                    <a:cubicBezTo>
                      <a:pt x="233" y="102"/>
                      <a:pt x="153" y="139"/>
                      <a:pt x="96" y="162"/>
                    </a:cubicBezTo>
                    <a:cubicBezTo>
                      <a:pt x="37" y="185"/>
                      <a:pt x="0" y="202"/>
                      <a:pt x="3" y="205"/>
                    </a:cubicBezTo>
                    <a:cubicBezTo>
                      <a:pt x="3" y="207"/>
                      <a:pt x="6" y="208"/>
                      <a:pt x="11" y="208"/>
                    </a:cubicBezTo>
                    <a:cubicBezTo>
                      <a:pt x="26" y="208"/>
                      <a:pt x="60" y="201"/>
                      <a:pt x="106" y="189"/>
                    </a:cubicBezTo>
                    <a:cubicBezTo>
                      <a:pt x="166" y="172"/>
                      <a:pt x="249" y="142"/>
                      <a:pt x="339" y="112"/>
                    </a:cubicBezTo>
                    <a:cubicBezTo>
                      <a:pt x="429" y="79"/>
                      <a:pt x="512" y="52"/>
                      <a:pt x="572" y="36"/>
                    </a:cubicBezTo>
                    <a:cubicBezTo>
                      <a:pt x="631" y="23"/>
                      <a:pt x="668" y="13"/>
                      <a:pt x="668" y="6"/>
                    </a:cubicBezTo>
                    <a:cubicBezTo>
                      <a:pt x="651" y="3"/>
                      <a:pt x="634" y="1"/>
                      <a:pt x="6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20"/>
              <p:cNvSpPr/>
              <p:nvPr/>
            </p:nvSpPr>
            <p:spPr>
              <a:xfrm>
                <a:off x="450860" y="1707240"/>
                <a:ext cx="42576" cy="13778"/>
              </a:xfrm>
              <a:custGeom>
                <a:rect b="b" l="l" r="r" t="t"/>
                <a:pathLst>
                  <a:path extrusionOk="0" h="122" w="377">
                    <a:moveTo>
                      <a:pt x="345" y="0"/>
                    </a:moveTo>
                    <a:cubicBezTo>
                      <a:pt x="337" y="0"/>
                      <a:pt x="327" y="1"/>
                      <a:pt x="316" y="2"/>
                    </a:cubicBezTo>
                    <a:cubicBezTo>
                      <a:pt x="270" y="12"/>
                      <a:pt x="227" y="22"/>
                      <a:pt x="184" y="42"/>
                    </a:cubicBezTo>
                    <a:lnTo>
                      <a:pt x="54" y="88"/>
                    </a:lnTo>
                    <a:cubicBezTo>
                      <a:pt x="21" y="102"/>
                      <a:pt x="1" y="112"/>
                      <a:pt x="1" y="115"/>
                    </a:cubicBezTo>
                    <a:cubicBezTo>
                      <a:pt x="1" y="119"/>
                      <a:pt x="10" y="122"/>
                      <a:pt x="25" y="122"/>
                    </a:cubicBezTo>
                    <a:cubicBezTo>
                      <a:pt x="35" y="122"/>
                      <a:pt x="47" y="121"/>
                      <a:pt x="61" y="118"/>
                    </a:cubicBezTo>
                    <a:cubicBezTo>
                      <a:pt x="107" y="112"/>
                      <a:pt x="150" y="98"/>
                      <a:pt x="197" y="82"/>
                    </a:cubicBezTo>
                    <a:lnTo>
                      <a:pt x="323" y="32"/>
                    </a:lnTo>
                    <a:cubicBezTo>
                      <a:pt x="356" y="18"/>
                      <a:pt x="376" y="9"/>
                      <a:pt x="376" y="5"/>
                    </a:cubicBezTo>
                    <a:cubicBezTo>
                      <a:pt x="376" y="3"/>
                      <a:pt x="365" y="0"/>
                      <a:pt x="34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20"/>
              <p:cNvSpPr/>
              <p:nvPr/>
            </p:nvSpPr>
            <p:spPr>
              <a:xfrm>
                <a:off x="295914" y="1723277"/>
                <a:ext cx="118695" cy="105484"/>
              </a:xfrm>
              <a:custGeom>
                <a:rect b="b" l="l" r="r" t="t"/>
                <a:pathLst>
                  <a:path extrusionOk="0" h="934" w="1051">
                    <a:moveTo>
                      <a:pt x="1016" y="1"/>
                    </a:moveTo>
                    <a:cubicBezTo>
                      <a:pt x="1008" y="1"/>
                      <a:pt x="1001" y="1"/>
                      <a:pt x="994" y="3"/>
                    </a:cubicBezTo>
                    <a:cubicBezTo>
                      <a:pt x="941" y="6"/>
                      <a:pt x="891" y="23"/>
                      <a:pt x="844" y="46"/>
                    </a:cubicBezTo>
                    <a:cubicBezTo>
                      <a:pt x="775" y="83"/>
                      <a:pt x="711" y="126"/>
                      <a:pt x="652" y="179"/>
                    </a:cubicBezTo>
                    <a:cubicBezTo>
                      <a:pt x="585" y="235"/>
                      <a:pt x="522" y="305"/>
                      <a:pt x="449" y="372"/>
                    </a:cubicBezTo>
                    <a:cubicBezTo>
                      <a:pt x="323" y="485"/>
                      <a:pt x="206" y="608"/>
                      <a:pt x="103" y="744"/>
                    </a:cubicBezTo>
                    <a:cubicBezTo>
                      <a:pt x="87" y="767"/>
                      <a:pt x="70" y="794"/>
                      <a:pt x="57" y="817"/>
                    </a:cubicBezTo>
                    <a:lnTo>
                      <a:pt x="37" y="850"/>
                    </a:lnTo>
                    <a:lnTo>
                      <a:pt x="24" y="877"/>
                    </a:lnTo>
                    <a:cubicBezTo>
                      <a:pt x="10" y="913"/>
                      <a:pt x="0" y="930"/>
                      <a:pt x="7" y="933"/>
                    </a:cubicBezTo>
                    <a:cubicBezTo>
                      <a:pt x="14" y="933"/>
                      <a:pt x="47" y="860"/>
                      <a:pt x="127" y="760"/>
                    </a:cubicBezTo>
                    <a:cubicBezTo>
                      <a:pt x="236" y="634"/>
                      <a:pt x="353" y="515"/>
                      <a:pt x="479" y="402"/>
                    </a:cubicBezTo>
                    <a:cubicBezTo>
                      <a:pt x="552" y="332"/>
                      <a:pt x="615" y="265"/>
                      <a:pt x="678" y="209"/>
                    </a:cubicBezTo>
                    <a:cubicBezTo>
                      <a:pt x="731" y="156"/>
                      <a:pt x="791" y="112"/>
                      <a:pt x="858" y="73"/>
                    </a:cubicBezTo>
                    <a:cubicBezTo>
                      <a:pt x="967" y="9"/>
                      <a:pt x="1050" y="13"/>
                      <a:pt x="1050" y="6"/>
                    </a:cubicBezTo>
                    <a:cubicBezTo>
                      <a:pt x="1039" y="2"/>
                      <a:pt x="1027" y="1"/>
                      <a:pt x="1016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20"/>
              <p:cNvSpPr/>
              <p:nvPr/>
            </p:nvSpPr>
            <p:spPr>
              <a:xfrm>
                <a:off x="322115" y="1744396"/>
                <a:ext cx="138684" cy="101644"/>
              </a:xfrm>
              <a:custGeom>
                <a:rect b="b" l="l" r="r" t="t"/>
                <a:pathLst>
                  <a:path extrusionOk="0" h="900" w="1228">
                    <a:moveTo>
                      <a:pt x="1224" y="1"/>
                    </a:moveTo>
                    <a:cubicBezTo>
                      <a:pt x="1216" y="1"/>
                      <a:pt x="1197" y="7"/>
                      <a:pt x="1167" y="15"/>
                    </a:cubicBezTo>
                    <a:cubicBezTo>
                      <a:pt x="1114" y="28"/>
                      <a:pt x="1061" y="48"/>
                      <a:pt x="1011" y="72"/>
                    </a:cubicBezTo>
                    <a:cubicBezTo>
                      <a:pt x="938" y="105"/>
                      <a:pt x="865" y="145"/>
                      <a:pt x="798" y="191"/>
                    </a:cubicBezTo>
                    <a:cubicBezTo>
                      <a:pt x="715" y="248"/>
                      <a:pt x="636" y="308"/>
                      <a:pt x="559" y="374"/>
                    </a:cubicBezTo>
                    <a:cubicBezTo>
                      <a:pt x="400" y="514"/>
                      <a:pt x="267" y="650"/>
                      <a:pt x="167" y="746"/>
                    </a:cubicBezTo>
                    <a:cubicBezTo>
                      <a:pt x="67" y="839"/>
                      <a:pt x="1" y="896"/>
                      <a:pt x="4" y="899"/>
                    </a:cubicBezTo>
                    <a:cubicBezTo>
                      <a:pt x="4" y="900"/>
                      <a:pt x="5" y="900"/>
                      <a:pt x="6" y="900"/>
                    </a:cubicBezTo>
                    <a:cubicBezTo>
                      <a:pt x="16" y="900"/>
                      <a:pt x="87" y="851"/>
                      <a:pt x="187" y="766"/>
                    </a:cubicBezTo>
                    <a:cubicBezTo>
                      <a:pt x="293" y="680"/>
                      <a:pt x="430" y="544"/>
                      <a:pt x="586" y="407"/>
                    </a:cubicBezTo>
                    <a:cubicBezTo>
                      <a:pt x="719" y="288"/>
                      <a:pt x="868" y="185"/>
                      <a:pt x="1024" y="98"/>
                    </a:cubicBezTo>
                    <a:cubicBezTo>
                      <a:pt x="1147" y="38"/>
                      <a:pt x="1227" y="5"/>
                      <a:pt x="1227" y="2"/>
                    </a:cubicBezTo>
                    <a:cubicBezTo>
                      <a:pt x="1227" y="1"/>
                      <a:pt x="1225" y="1"/>
                      <a:pt x="122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20"/>
              <p:cNvSpPr/>
              <p:nvPr/>
            </p:nvSpPr>
            <p:spPr>
              <a:xfrm>
                <a:off x="352155" y="1760320"/>
                <a:ext cx="144670" cy="87527"/>
              </a:xfrm>
              <a:custGeom>
                <a:rect b="b" l="l" r="r" t="t"/>
                <a:pathLst>
                  <a:path extrusionOk="0" h="775" w="1281">
                    <a:moveTo>
                      <a:pt x="1280" y="0"/>
                    </a:moveTo>
                    <a:cubicBezTo>
                      <a:pt x="1269" y="0"/>
                      <a:pt x="1238" y="82"/>
                      <a:pt x="1141" y="170"/>
                    </a:cubicBezTo>
                    <a:cubicBezTo>
                      <a:pt x="1081" y="220"/>
                      <a:pt x="1014" y="266"/>
                      <a:pt x="945" y="300"/>
                    </a:cubicBezTo>
                    <a:cubicBezTo>
                      <a:pt x="865" y="343"/>
                      <a:pt x="772" y="383"/>
                      <a:pt x="679" y="432"/>
                    </a:cubicBezTo>
                    <a:cubicBezTo>
                      <a:pt x="493" y="526"/>
                      <a:pt x="320" y="605"/>
                      <a:pt x="197" y="665"/>
                    </a:cubicBezTo>
                    <a:cubicBezTo>
                      <a:pt x="74" y="728"/>
                      <a:pt x="1" y="768"/>
                      <a:pt x="4" y="775"/>
                    </a:cubicBezTo>
                    <a:cubicBezTo>
                      <a:pt x="4" y="775"/>
                      <a:pt x="4" y="775"/>
                      <a:pt x="5" y="775"/>
                    </a:cubicBezTo>
                    <a:cubicBezTo>
                      <a:pt x="13" y="775"/>
                      <a:pt x="93" y="745"/>
                      <a:pt x="210" y="695"/>
                    </a:cubicBezTo>
                    <a:cubicBezTo>
                      <a:pt x="336" y="638"/>
                      <a:pt x="509" y="559"/>
                      <a:pt x="699" y="469"/>
                    </a:cubicBezTo>
                    <a:cubicBezTo>
                      <a:pt x="792" y="422"/>
                      <a:pt x="881" y="379"/>
                      <a:pt x="961" y="336"/>
                    </a:cubicBezTo>
                    <a:cubicBezTo>
                      <a:pt x="1034" y="296"/>
                      <a:pt x="1101" y="246"/>
                      <a:pt x="1161" y="190"/>
                    </a:cubicBezTo>
                    <a:cubicBezTo>
                      <a:pt x="1200" y="153"/>
                      <a:pt x="1234" y="107"/>
                      <a:pt x="1260" y="57"/>
                    </a:cubicBezTo>
                    <a:cubicBezTo>
                      <a:pt x="1270" y="40"/>
                      <a:pt x="1277" y="20"/>
                      <a:pt x="1280" y="0"/>
                    </a:cubicBezTo>
                    <a:cubicBezTo>
                      <a:pt x="1280" y="0"/>
                      <a:pt x="1280" y="0"/>
                      <a:pt x="128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20"/>
              <p:cNvSpPr/>
              <p:nvPr/>
            </p:nvSpPr>
            <p:spPr>
              <a:xfrm>
                <a:off x="479433" y="1731296"/>
                <a:ext cx="37607" cy="10390"/>
              </a:xfrm>
              <a:custGeom>
                <a:rect b="b" l="l" r="r" t="t"/>
                <a:pathLst>
                  <a:path extrusionOk="0" h="92" w="333">
                    <a:moveTo>
                      <a:pt x="317" y="1"/>
                    </a:moveTo>
                    <a:cubicBezTo>
                      <a:pt x="293" y="1"/>
                      <a:pt x="233" y="17"/>
                      <a:pt x="163" y="35"/>
                    </a:cubicBezTo>
                    <a:cubicBezTo>
                      <a:pt x="73" y="55"/>
                      <a:pt x="0" y="71"/>
                      <a:pt x="0" y="81"/>
                    </a:cubicBezTo>
                    <a:cubicBezTo>
                      <a:pt x="0" y="88"/>
                      <a:pt x="18" y="92"/>
                      <a:pt x="48" y="92"/>
                    </a:cubicBezTo>
                    <a:cubicBezTo>
                      <a:pt x="79" y="92"/>
                      <a:pt x="124" y="87"/>
                      <a:pt x="173" y="75"/>
                    </a:cubicBezTo>
                    <a:cubicBezTo>
                      <a:pt x="266" y="55"/>
                      <a:pt x="333" y="18"/>
                      <a:pt x="329" y="5"/>
                    </a:cubicBezTo>
                    <a:cubicBezTo>
                      <a:pt x="329" y="2"/>
                      <a:pt x="324" y="1"/>
                      <a:pt x="3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20"/>
              <p:cNvSpPr/>
              <p:nvPr/>
            </p:nvSpPr>
            <p:spPr>
              <a:xfrm>
                <a:off x="343234" y="1818483"/>
                <a:ext cx="155850" cy="72280"/>
              </a:xfrm>
              <a:custGeom>
                <a:rect b="b" l="l" r="r" t="t"/>
                <a:pathLst>
                  <a:path extrusionOk="0" h="640" w="1380">
                    <a:moveTo>
                      <a:pt x="1375" y="0"/>
                    </a:moveTo>
                    <a:cubicBezTo>
                      <a:pt x="1365" y="0"/>
                      <a:pt x="1296" y="50"/>
                      <a:pt x="1186" y="127"/>
                    </a:cubicBezTo>
                    <a:lnTo>
                      <a:pt x="1093" y="187"/>
                    </a:lnTo>
                    <a:cubicBezTo>
                      <a:pt x="1057" y="210"/>
                      <a:pt x="1024" y="236"/>
                      <a:pt x="984" y="256"/>
                    </a:cubicBezTo>
                    <a:lnTo>
                      <a:pt x="857" y="330"/>
                    </a:lnTo>
                    <a:cubicBezTo>
                      <a:pt x="814" y="353"/>
                      <a:pt x="768" y="369"/>
                      <a:pt x="721" y="393"/>
                    </a:cubicBezTo>
                    <a:cubicBezTo>
                      <a:pt x="698" y="403"/>
                      <a:pt x="675" y="413"/>
                      <a:pt x="651" y="423"/>
                    </a:cubicBezTo>
                    <a:lnTo>
                      <a:pt x="582" y="443"/>
                    </a:lnTo>
                    <a:cubicBezTo>
                      <a:pt x="535" y="456"/>
                      <a:pt x="489" y="466"/>
                      <a:pt x="442" y="476"/>
                    </a:cubicBezTo>
                    <a:cubicBezTo>
                      <a:pt x="352" y="496"/>
                      <a:pt x="273" y="516"/>
                      <a:pt x="206" y="536"/>
                    </a:cubicBezTo>
                    <a:cubicBezTo>
                      <a:pt x="176" y="546"/>
                      <a:pt x="146" y="556"/>
                      <a:pt x="120" y="572"/>
                    </a:cubicBezTo>
                    <a:cubicBezTo>
                      <a:pt x="96" y="579"/>
                      <a:pt x="73" y="589"/>
                      <a:pt x="53" y="602"/>
                    </a:cubicBezTo>
                    <a:cubicBezTo>
                      <a:pt x="20" y="625"/>
                      <a:pt x="0" y="632"/>
                      <a:pt x="7" y="639"/>
                    </a:cubicBezTo>
                    <a:cubicBezTo>
                      <a:pt x="7" y="639"/>
                      <a:pt x="7" y="639"/>
                      <a:pt x="8" y="639"/>
                    </a:cubicBezTo>
                    <a:cubicBezTo>
                      <a:pt x="20" y="639"/>
                      <a:pt x="92" y="597"/>
                      <a:pt x="216" y="565"/>
                    </a:cubicBezTo>
                    <a:cubicBezTo>
                      <a:pt x="279" y="549"/>
                      <a:pt x="362" y="532"/>
                      <a:pt x="452" y="512"/>
                    </a:cubicBezTo>
                    <a:cubicBezTo>
                      <a:pt x="495" y="506"/>
                      <a:pt x="542" y="496"/>
                      <a:pt x="592" y="482"/>
                    </a:cubicBezTo>
                    <a:lnTo>
                      <a:pt x="665" y="462"/>
                    </a:lnTo>
                    <a:cubicBezTo>
                      <a:pt x="691" y="452"/>
                      <a:pt x="714" y="443"/>
                      <a:pt x="738" y="433"/>
                    </a:cubicBezTo>
                    <a:cubicBezTo>
                      <a:pt x="788" y="409"/>
                      <a:pt x="834" y="386"/>
                      <a:pt x="881" y="363"/>
                    </a:cubicBezTo>
                    <a:lnTo>
                      <a:pt x="1004" y="290"/>
                    </a:lnTo>
                    <a:cubicBezTo>
                      <a:pt x="1040" y="266"/>
                      <a:pt x="1077" y="243"/>
                      <a:pt x="1113" y="217"/>
                    </a:cubicBezTo>
                    <a:cubicBezTo>
                      <a:pt x="1147" y="190"/>
                      <a:pt x="1176" y="170"/>
                      <a:pt x="1203" y="150"/>
                    </a:cubicBezTo>
                    <a:cubicBezTo>
                      <a:pt x="1313" y="64"/>
                      <a:pt x="1379" y="4"/>
                      <a:pt x="1376" y="1"/>
                    </a:cubicBezTo>
                    <a:cubicBezTo>
                      <a:pt x="1376" y="0"/>
                      <a:pt x="1375" y="0"/>
                      <a:pt x="137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20"/>
              <p:cNvSpPr/>
              <p:nvPr/>
            </p:nvSpPr>
            <p:spPr>
              <a:xfrm>
                <a:off x="508683" y="1762127"/>
                <a:ext cx="32412" cy="37044"/>
              </a:xfrm>
              <a:custGeom>
                <a:rect b="b" l="l" r="r" t="t"/>
                <a:pathLst>
                  <a:path extrusionOk="0" h="328" w="287">
                    <a:moveTo>
                      <a:pt x="282" y="1"/>
                    </a:moveTo>
                    <a:cubicBezTo>
                      <a:pt x="275" y="1"/>
                      <a:pt x="262" y="23"/>
                      <a:pt x="243" y="51"/>
                    </a:cubicBezTo>
                    <a:cubicBezTo>
                      <a:pt x="213" y="91"/>
                      <a:pt x="183" y="131"/>
                      <a:pt x="150" y="164"/>
                    </a:cubicBezTo>
                    <a:cubicBezTo>
                      <a:pt x="67" y="247"/>
                      <a:pt x="1" y="320"/>
                      <a:pt x="7" y="327"/>
                    </a:cubicBezTo>
                    <a:cubicBezTo>
                      <a:pt x="8" y="327"/>
                      <a:pt x="8" y="327"/>
                      <a:pt x="9" y="327"/>
                    </a:cubicBezTo>
                    <a:cubicBezTo>
                      <a:pt x="23" y="327"/>
                      <a:pt x="98" y="275"/>
                      <a:pt x="180" y="194"/>
                    </a:cubicBezTo>
                    <a:cubicBezTo>
                      <a:pt x="217" y="157"/>
                      <a:pt x="246" y="114"/>
                      <a:pt x="270" y="64"/>
                    </a:cubicBezTo>
                    <a:cubicBezTo>
                      <a:pt x="283" y="28"/>
                      <a:pt x="286" y="4"/>
                      <a:pt x="283" y="1"/>
                    </a:cubicBezTo>
                    <a:cubicBezTo>
                      <a:pt x="283" y="1"/>
                      <a:pt x="282" y="1"/>
                      <a:pt x="28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20"/>
              <p:cNvSpPr/>
              <p:nvPr/>
            </p:nvSpPr>
            <p:spPr>
              <a:xfrm>
                <a:off x="353285" y="1830115"/>
                <a:ext cx="157770" cy="84929"/>
              </a:xfrm>
              <a:custGeom>
                <a:rect b="b" l="l" r="r" t="t"/>
                <a:pathLst>
                  <a:path extrusionOk="0" h="752" w="1397">
                    <a:moveTo>
                      <a:pt x="1389" y="0"/>
                    </a:moveTo>
                    <a:cubicBezTo>
                      <a:pt x="1379" y="0"/>
                      <a:pt x="1329" y="75"/>
                      <a:pt x="1234" y="180"/>
                    </a:cubicBezTo>
                    <a:cubicBezTo>
                      <a:pt x="1177" y="243"/>
                      <a:pt x="1114" y="296"/>
                      <a:pt x="1041" y="346"/>
                    </a:cubicBezTo>
                    <a:cubicBezTo>
                      <a:pt x="954" y="403"/>
                      <a:pt x="865" y="453"/>
                      <a:pt x="768" y="496"/>
                    </a:cubicBezTo>
                    <a:cubicBezTo>
                      <a:pt x="669" y="529"/>
                      <a:pt x="569" y="559"/>
                      <a:pt x="466" y="582"/>
                    </a:cubicBezTo>
                    <a:cubicBezTo>
                      <a:pt x="373" y="602"/>
                      <a:pt x="287" y="625"/>
                      <a:pt x="217" y="645"/>
                    </a:cubicBezTo>
                    <a:cubicBezTo>
                      <a:pt x="160" y="665"/>
                      <a:pt x="104" y="688"/>
                      <a:pt x="54" y="715"/>
                    </a:cubicBezTo>
                    <a:cubicBezTo>
                      <a:pt x="17" y="735"/>
                      <a:pt x="1" y="748"/>
                      <a:pt x="1" y="752"/>
                    </a:cubicBezTo>
                    <a:cubicBezTo>
                      <a:pt x="21" y="748"/>
                      <a:pt x="41" y="742"/>
                      <a:pt x="61" y="732"/>
                    </a:cubicBezTo>
                    <a:cubicBezTo>
                      <a:pt x="114" y="708"/>
                      <a:pt x="167" y="688"/>
                      <a:pt x="223" y="675"/>
                    </a:cubicBezTo>
                    <a:cubicBezTo>
                      <a:pt x="296" y="659"/>
                      <a:pt x="380" y="639"/>
                      <a:pt x="476" y="619"/>
                    </a:cubicBezTo>
                    <a:cubicBezTo>
                      <a:pt x="579" y="599"/>
                      <a:pt x="682" y="569"/>
                      <a:pt x="785" y="532"/>
                    </a:cubicBezTo>
                    <a:cubicBezTo>
                      <a:pt x="964" y="459"/>
                      <a:pt x="1127" y="346"/>
                      <a:pt x="1257" y="200"/>
                    </a:cubicBezTo>
                    <a:cubicBezTo>
                      <a:pt x="1280" y="173"/>
                      <a:pt x="1300" y="147"/>
                      <a:pt x="1320" y="120"/>
                    </a:cubicBezTo>
                    <a:cubicBezTo>
                      <a:pt x="1337" y="97"/>
                      <a:pt x="1350" y="74"/>
                      <a:pt x="1360" y="57"/>
                    </a:cubicBezTo>
                    <a:cubicBezTo>
                      <a:pt x="1383" y="20"/>
                      <a:pt x="1396" y="4"/>
                      <a:pt x="1390" y="1"/>
                    </a:cubicBezTo>
                    <a:cubicBezTo>
                      <a:pt x="1390" y="0"/>
                      <a:pt x="1389" y="0"/>
                      <a:pt x="138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20"/>
              <p:cNvSpPr/>
              <p:nvPr/>
            </p:nvSpPr>
            <p:spPr>
              <a:xfrm>
                <a:off x="535335" y="1770033"/>
                <a:ext cx="34671" cy="44836"/>
              </a:xfrm>
              <a:custGeom>
                <a:rect b="b" l="l" r="r" t="t"/>
                <a:pathLst>
                  <a:path extrusionOk="0" h="397" w="307">
                    <a:moveTo>
                      <a:pt x="292" y="1"/>
                    </a:moveTo>
                    <a:cubicBezTo>
                      <a:pt x="281" y="1"/>
                      <a:pt x="225" y="93"/>
                      <a:pt x="153" y="204"/>
                    </a:cubicBezTo>
                    <a:cubicBezTo>
                      <a:pt x="123" y="250"/>
                      <a:pt x="87" y="297"/>
                      <a:pt x="50" y="340"/>
                    </a:cubicBezTo>
                    <a:cubicBezTo>
                      <a:pt x="20" y="370"/>
                      <a:pt x="0" y="390"/>
                      <a:pt x="4" y="396"/>
                    </a:cubicBezTo>
                    <a:cubicBezTo>
                      <a:pt x="4" y="397"/>
                      <a:pt x="5" y="397"/>
                      <a:pt x="6" y="397"/>
                    </a:cubicBezTo>
                    <a:cubicBezTo>
                      <a:pt x="14" y="397"/>
                      <a:pt x="38" y="386"/>
                      <a:pt x="70" y="360"/>
                    </a:cubicBezTo>
                    <a:cubicBezTo>
                      <a:pt x="117" y="323"/>
                      <a:pt x="157" y="277"/>
                      <a:pt x="190" y="227"/>
                    </a:cubicBezTo>
                    <a:cubicBezTo>
                      <a:pt x="263" y="111"/>
                      <a:pt x="306" y="4"/>
                      <a:pt x="293" y="1"/>
                    </a:cubicBezTo>
                    <a:cubicBezTo>
                      <a:pt x="293" y="1"/>
                      <a:pt x="293" y="1"/>
                      <a:pt x="29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5" name="Google Shape;2525;p20"/>
            <p:cNvGrpSpPr/>
            <p:nvPr/>
          </p:nvGrpSpPr>
          <p:grpSpPr>
            <a:xfrm>
              <a:off x="6558849" y="1174317"/>
              <a:ext cx="337223" cy="378904"/>
              <a:chOff x="2734285" y="1423430"/>
              <a:chExt cx="337223" cy="378904"/>
            </a:xfrm>
          </p:grpSpPr>
          <p:sp>
            <p:nvSpPr>
              <p:cNvPr id="2526" name="Google Shape;2526;p20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20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8" name="Google Shape;2528;p20"/>
            <p:cNvGrpSpPr/>
            <p:nvPr/>
          </p:nvGrpSpPr>
          <p:grpSpPr>
            <a:xfrm rot="2822785">
              <a:off x="1413783" y="1060298"/>
              <a:ext cx="337221" cy="378901"/>
              <a:chOff x="2734285" y="1423430"/>
              <a:chExt cx="337223" cy="378904"/>
            </a:xfrm>
          </p:grpSpPr>
          <p:sp>
            <p:nvSpPr>
              <p:cNvPr id="2529" name="Google Shape;2529;p20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20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1" name="Google Shape;2531;p20"/>
            <p:cNvGrpSpPr/>
            <p:nvPr/>
          </p:nvGrpSpPr>
          <p:grpSpPr>
            <a:xfrm>
              <a:off x="-102768" y="239150"/>
              <a:ext cx="10022303" cy="2172384"/>
              <a:chOff x="-823408" y="221938"/>
              <a:chExt cx="10022303" cy="2172384"/>
            </a:xfrm>
          </p:grpSpPr>
          <p:grpSp>
            <p:nvGrpSpPr>
              <p:cNvPr id="2532" name="Google Shape;2532;p20"/>
              <p:cNvGrpSpPr/>
              <p:nvPr/>
            </p:nvGrpSpPr>
            <p:grpSpPr>
              <a:xfrm>
                <a:off x="-823408" y="221938"/>
                <a:ext cx="10022303" cy="2172384"/>
                <a:chOff x="-823408" y="221938"/>
                <a:chExt cx="10022303" cy="2172384"/>
              </a:xfrm>
            </p:grpSpPr>
            <p:grpSp>
              <p:nvGrpSpPr>
                <p:cNvPr id="2533" name="Google Shape;2533;p20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2534" name="Google Shape;2534;p20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2535" name="Google Shape;2535;p20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6" name="Google Shape;2536;p20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7" name="Google Shape;2537;p20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8" name="Google Shape;2538;p20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9" name="Google Shape;2539;p20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0" name="Google Shape;2540;p20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1" name="Google Shape;2541;p20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2" name="Google Shape;2542;p20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3" name="Google Shape;2543;p20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4" name="Google Shape;2544;p20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5" name="Google Shape;2545;p20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6" name="Google Shape;2546;p20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7" name="Google Shape;2547;p20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8" name="Google Shape;2548;p20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9" name="Google Shape;2549;p20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0" name="Google Shape;2550;p20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1" name="Google Shape;2551;p20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2" name="Google Shape;2552;p20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3" name="Google Shape;2553;p20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4" name="Google Shape;2554;p20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5" name="Google Shape;2555;p20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6" name="Google Shape;2556;p20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7" name="Google Shape;2557;p20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8" name="Google Shape;2558;p20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9" name="Google Shape;2559;p20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0" name="Google Shape;2560;p20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1" name="Google Shape;2561;p20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2" name="Google Shape;2562;p20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3" name="Google Shape;2563;p20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4" name="Google Shape;2564;p20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5" name="Google Shape;2565;p20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6" name="Google Shape;2566;p20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7" name="Google Shape;2567;p20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8" name="Google Shape;2568;p20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9" name="Google Shape;2569;p20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0" name="Google Shape;2570;p20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1" name="Google Shape;2571;p20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2" name="Google Shape;2572;p20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3" name="Google Shape;2573;p20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4" name="Google Shape;2574;p20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5" name="Google Shape;2575;p20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6" name="Google Shape;2576;p20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7" name="Google Shape;2577;p20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8" name="Google Shape;2578;p20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9" name="Google Shape;2579;p20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0" name="Google Shape;2580;p20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1" name="Google Shape;2581;p20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2" name="Google Shape;2582;p20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3" name="Google Shape;2583;p20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4" name="Google Shape;2584;p20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5" name="Google Shape;2585;p20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6" name="Google Shape;2586;p20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7" name="Google Shape;2587;p20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8" name="Google Shape;2588;p20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9" name="Google Shape;2589;p20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0" name="Google Shape;2590;p20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1" name="Google Shape;2591;p20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2" name="Google Shape;2592;p20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3" name="Google Shape;2593;p20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4" name="Google Shape;2594;p20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5" name="Google Shape;2595;p20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6" name="Google Shape;2596;p20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7" name="Google Shape;2597;p20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8" name="Google Shape;2598;p20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9" name="Google Shape;2599;p20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0" name="Google Shape;2600;p20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1" name="Google Shape;2601;p20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2" name="Google Shape;2602;p20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3" name="Google Shape;2603;p20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4" name="Google Shape;2604;p20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5" name="Google Shape;2605;p20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6" name="Google Shape;2606;p20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7" name="Google Shape;2607;p20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8" name="Google Shape;2608;p20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9" name="Google Shape;2609;p20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0" name="Google Shape;2610;p20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1" name="Google Shape;2611;p20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2" name="Google Shape;2612;p20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3" name="Google Shape;2613;p20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4" name="Google Shape;2614;p20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5" name="Google Shape;2615;p20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6" name="Google Shape;2616;p20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7" name="Google Shape;2617;p20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8" name="Google Shape;2618;p20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9" name="Google Shape;2619;p20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0" name="Google Shape;2620;p20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1" name="Google Shape;2621;p20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2" name="Google Shape;2622;p20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3" name="Google Shape;2623;p20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4" name="Google Shape;2624;p20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5" name="Google Shape;2625;p20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6" name="Google Shape;2626;p20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7" name="Google Shape;2627;p20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8" name="Google Shape;2628;p20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9" name="Google Shape;2629;p20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0" name="Google Shape;2630;p20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1" name="Google Shape;2631;p20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2" name="Google Shape;2632;p20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3" name="Google Shape;2633;p20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4" name="Google Shape;2634;p20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5" name="Google Shape;2635;p20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636" name="Google Shape;2636;p20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2637" name="Google Shape;2637;p20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2638" name="Google Shape;2638;p20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39" name="Google Shape;2639;p20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0" name="Google Shape;2640;p20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1" name="Google Shape;2641;p20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2" name="Google Shape;2642;p20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643" name="Google Shape;2643;p20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2644" name="Google Shape;2644;p20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5" name="Google Shape;2645;p20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6" name="Google Shape;2646;p20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2647" name="Google Shape;2647;p20"/>
                <p:cNvGrpSpPr/>
                <p:nvPr/>
              </p:nvGrpSpPr>
              <p:grpSpPr>
                <a:xfrm flipH="1">
                  <a:off x="-266705" y="221938"/>
                  <a:ext cx="1921100" cy="1071465"/>
                  <a:chOff x="731498" y="1204389"/>
                  <a:chExt cx="291788" cy="162738"/>
                </a:xfrm>
              </p:grpSpPr>
              <p:sp>
                <p:nvSpPr>
                  <p:cNvPr id="2648" name="Google Shape;2648;p20"/>
                  <p:cNvSpPr/>
                  <p:nvPr/>
                </p:nvSpPr>
                <p:spPr>
                  <a:xfrm>
                    <a:off x="931361" y="120438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9" name="Google Shape;2649;p20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650" name="Google Shape;2650;p20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2651" name="Google Shape;2651;p20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" name="Google Shape;2652;p20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653" name="Google Shape;2653;p20"/>
            <p:cNvSpPr/>
            <p:nvPr/>
          </p:nvSpPr>
          <p:spPr>
            <a:xfrm>
              <a:off x="1191719" y="110475"/>
              <a:ext cx="781344" cy="686547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20"/>
            <p:cNvSpPr/>
            <p:nvPr/>
          </p:nvSpPr>
          <p:spPr>
            <a:xfrm>
              <a:off x="4377363" y="350419"/>
              <a:ext cx="802907" cy="5761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20"/>
            <p:cNvSpPr/>
            <p:nvPr/>
          </p:nvSpPr>
          <p:spPr>
            <a:xfrm>
              <a:off x="3158955" y="426021"/>
              <a:ext cx="1001905" cy="688028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20"/>
            <p:cNvSpPr/>
            <p:nvPr/>
          </p:nvSpPr>
          <p:spPr>
            <a:xfrm>
              <a:off x="6614403" y="84163"/>
              <a:ext cx="779205" cy="626797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20"/>
            <p:cNvSpPr/>
            <p:nvPr/>
          </p:nvSpPr>
          <p:spPr>
            <a:xfrm>
              <a:off x="8008975" y="-156977"/>
              <a:ext cx="726698" cy="69527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20"/>
            <p:cNvSpPr/>
            <p:nvPr/>
          </p:nvSpPr>
          <p:spPr>
            <a:xfrm>
              <a:off x="-254927" y="2"/>
              <a:ext cx="794018" cy="589762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9" name="Google Shape;2659;p20"/>
          <p:cNvGrpSpPr/>
          <p:nvPr/>
        </p:nvGrpSpPr>
        <p:grpSpPr>
          <a:xfrm flipH="1">
            <a:off x="-524052" y="-1869829"/>
            <a:ext cx="9837105" cy="2217512"/>
            <a:chOff x="-152181" y="-1369104"/>
            <a:chExt cx="9837105" cy="2217512"/>
          </a:xfrm>
        </p:grpSpPr>
        <p:grpSp>
          <p:nvGrpSpPr>
            <p:cNvPr id="2660" name="Google Shape;2660;p20"/>
            <p:cNvGrpSpPr/>
            <p:nvPr/>
          </p:nvGrpSpPr>
          <p:grpSpPr>
            <a:xfrm flipH="1">
              <a:off x="-152181" y="-1369104"/>
              <a:ext cx="9837105" cy="2217512"/>
              <a:chOff x="-605470" y="-1317704"/>
              <a:chExt cx="9837105" cy="2217512"/>
            </a:xfrm>
          </p:grpSpPr>
          <p:sp>
            <p:nvSpPr>
              <p:cNvPr id="2661" name="Google Shape;2661;p20"/>
              <p:cNvSpPr/>
              <p:nvPr/>
            </p:nvSpPr>
            <p:spPr>
              <a:xfrm flipH="1">
                <a:off x="-605470" y="-1117250"/>
                <a:ext cx="9810574" cy="1965358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62" name="Google Shape;2662;p20"/>
              <p:cNvGrpSpPr/>
              <p:nvPr/>
            </p:nvGrpSpPr>
            <p:grpSpPr>
              <a:xfrm flipH="1">
                <a:off x="-485108" y="-1317704"/>
                <a:ext cx="9716743" cy="2217512"/>
                <a:chOff x="-257170" y="-101929"/>
                <a:chExt cx="9716743" cy="2217512"/>
              </a:xfrm>
            </p:grpSpPr>
            <p:grpSp>
              <p:nvGrpSpPr>
                <p:cNvPr id="2663" name="Google Shape;2663;p20"/>
                <p:cNvGrpSpPr/>
                <p:nvPr/>
              </p:nvGrpSpPr>
              <p:grpSpPr>
                <a:xfrm>
                  <a:off x="-257170" y="793234"/>
                  <a:ext cx="9716743" cy="1322348"/>
                  <a:chOff x="725125" y="2905550"/>
                  <a:chExt cx="1814450" cy="289000"/>
                </a:xfrm>
              </p:grpSpPr>
              <p:sp>
                <p:nvSpPr>
                  <p:cNvPr id="2664" name="Google Shape;2664;p20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5" name="Google Shape;2665;p20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6" name="Google Shape;2666;p20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7" name="Google Shape;2667;p20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8" name="Google Shape;2668;p20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9" name="Google Shape;2669;p20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0" name="Google Shape;2670;p20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1" name="Google Shape;2671;p20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2" name="Google Shape;2672;p20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3" name="Google Shape;2673;p20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4" name="Google Shape;2674;p20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5" name="Google Shape;2675;p20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6" name="Google Shape;2676;p20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7" name="Google Shape;2677;p20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8" name="Google Shape;2678;p20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9" name="Google Shape;2679;p20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0" name="Google Shape;2680;p20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1" name="Google Shape;2681;p20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2" name="Google Shape;2682;p20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3" name="Google Shape;2683;p20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4" name="Google Shape;2684;p20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5" name="Google Shape;2685;p20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6" name="Google Shape;2686;p20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7" name="Google Shape;2687;p20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8" name="Google Shape;2688;p20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9" name="Google Shape;2689;p20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0" name="Google Shape;2690;p20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1" name="Google Shape;2691;p20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2" name="Google Shape;2692;p20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3" name="Google Shape;2693;p20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4" name="Google Shape;2694;p20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5" name="Google Shape;2695;p20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6" name="Google Shape;2696;p20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7" name="Google Shape;2697;p20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8" name="Google Shape;2698;p20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9" name="Google Shape;2699;p20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0" name="Google Shape;2700;p20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1" name="Google Shape;2701;p20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2" name="Google Shape;2702;p20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3" name="Google Shape;2703;p20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4" name="Google Shape;2704;p20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5" name="Google Shape;2705;p20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6" name="Google Shape;2706;p20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7" name="Google Shape;2707;p20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8" name="Google Shape;2708;p20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9" name="Google Shape;2709;p20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0" name="Google Shape;2710;p20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1" name="Google Shape;2711;p20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2" name="Google Shape;2712;p20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3" name="Google Shape;2713;p20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4" name="Google Shape;2714;p20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5" name="Google Shape;2715;p20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6" name="Google Shape;2716;p20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7" name="Google Shape;2717;p20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8" name="Google Shape;2718;p20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9" name="Google Shape;2719;p20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0" name="Google Shape;2720;p20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1" name="Google Shape;2721;p20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2" name="Google Shape;2722;p20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3" name="Google Shape;2723;p20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4" name="Google Shape;2724;p20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5" name="Google Shape;2725;p20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6" name="Google Shape;2726;p20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7" name="Google Shape;2727;p20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8" name="Google Shape;2728;p20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9" name="Google Shape;2729;p20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0" name="Google Shape;2730;p20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1" name="Google Shape;2731;p20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2" name="Google Shape;2732;p20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3" name="Google Shape;2733;p20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4" name="Google Shape;2734;p20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5" name="Google Shape;2735;p20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6" name="Google Shape;2736;p20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7" name="Google Shape;2737;p20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8" name="Google Shape;2738;p20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9" name="Google Shape;2739;p20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0" name="Google Shape;2740;p20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1" name="Google Shape;2741;p20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2" name="Google Shape;2742;p20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3" name="Google Shape;2743;p20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4" name="Google Shape;2744;p20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5" name="Google Shape;2745;p20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6" name="Google Shape;2746;p20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7" name="Google Shape;2747;p20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8" name="Google Shape;2748;p20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9" name="Google Shape;2749;p20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0" name="Google Shape;2750;p20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1" name="Google Shape;2751;p20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2" name="Google Shape;2752;p20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3" name="Google Shape;2753;p20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4" name="Google Shape;2754;p20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5" name="Google Shape;2755;p20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6" name="Google Shape;2756;p20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7" name="Google Shape;2757;p20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8" name="Google Shape;2758;p20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9" name="Google Shape;2759;p20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0" name="Google Shape;2760;p20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1" name="Google Shape;2761;p20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2" name="Google Shape;2762;p20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3" name="Google Shape;2763;p20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4" name="Google Shape;2764;p20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765" name="Google Shape;2765;p20"/>
                <p:cNvGrpSpPr/>
                <p:nvPr/>
              </p:nvGrpSpPr>
              <p:grpSpPr>
                <a:xfrm>
                  <a:off x="-224434" y="-101929"/>
                  <a:ext cx="9670637" cy="1757270"/>
                  <a:chOff x="649975" y="1060750"/>
                  <a:chExt cx="1468831" cy="266900"/>
                </a:xfrm>
              </p:grpSpPr>
              <p:sp>
                <p:nvSpPr>
                  <p:cNvPr id="2766" name="Google Shape;2766;p20"/>
                  <p:cNvSpPr/>
                  <p:nvPr/>
                </p:nvSpPr>
                <p:spPr>
                  <a:xfrm>
                    <a:off x="1940781" y="1108103"/>
                    <a:ext cx="101650" cy="107450"/>
                  </a:xfrm>
                  <a:custGeom>
                    <a:rect b="b" l="l" r="r" t="t"/>
                    <a:pathLst>
                      <a:path extrusionOk="0" h="4298" w="4066">
                        <a:moveTo>
                          <a:pt x="2141" y="1"/>
                        </a:moveTo>
                        <a:cubicBezTo>
                          <a:pt x="898" y="1"/>
                          <a:pt x="0" y="2076"/>
                          <a:pt x="195" y="3078"/>
                        </a:cubicBezTo>
                        <a:cubicBezTo>
                          <a:pt x="352" y="3888"/>
                          <a:pt x="1045" y="4297"/>
                          <a:pt x="1831" y="4297"/>
                        </a:cubicBezTo>
                        <a:cubicBezTo>
                          <a:pt x="2031" y="4297"/>
                          <a:pt x="2237" y="4271"/>
                          <a:pt x="2442" y="4217"/>
                        </a:cubicBezTo>
                        <a:cubicBezTo>
                          <a:pt x="3602" y="3915"/>
                          <a:pt x="4066" y="2773"/>
                          <a:pt x="3839" y="1734"/>
                        </a:cubicBezTo>
                        <a:cubicBezTo>
                          <a:pt x="3725" y="1204"/>
                          <a:pt x="3438" y="672"/>
                          <a:pt x="2989" y="324"/>
                        </a:cubicBezTo>
                        <a:cubicBezTo>
                          <a:pt x="2695" y="98"/>
                          <a:pt x="2410" y="1"/>
                          <a:pt x="214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7" name="Google Shape;2767;p20"/>
                  <p:cNvSpPr/>
                  <p:nvPr/>
                </p:nvSpPr>
                <p:spPr>
                  <a:xfrm>
                    <a:off x="2049606" y="1146328"/>
                    <a:ext cx="69200" cy="44825"/>
                  </a:xfrm>
                  <a:custGeom>
                    <a:rect b="b" l="l" r="r" t="t"/>
                    <a:pathLst>
                      <a:path extrusionOk="0" h="1793" w="2768">
                        <a:moveTo>
                          <a:pt x="965" y="0"/>
                        </a:moveTo>
                        <a:cubicBezTo>
                          <a:pt x="431" y="0"/>
                          <a:pt x="1" y="222"/>
                          <a:pt x="116" y="747"/>
                        </a:cubicBezTo>
                        <a:cubicBezTo>
                          <a:pt x="222" y="1236"/>
                          <a:pt x="807" y="1599"/>
                          <a:pt x="1271" y="1738"/>
                        </a:cubicBezTo>
                        <a:cubicBezTo>
                          <a:pt x="1389" y="1773"/>
                          <a:pt x="1520" y="1792"/>
                          <a:pt x="1653" y="1792"/>
                        </a:cubicBezTo>
                        <a:cubicBezTo>
                          <a:pt x="2073" y="1792"/>
                          <a:pt x="2509" y="1606"/>
                          <a:pt x="2605" y="1191"/>
                        </a:cubicBezTo>
                        <a:cubicBezTo>
                          <a:pt x="2767" y="482"/>
                          <a:pt x="1753" y="0"/>
                          <a:pt x="96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8" name="Google Shape;2768;p20"/>
                  <p:cNvSpPr/>
                  <p:nvPr/>
                </p:nvSpPr>
                <p:spPr>
                  <a:xfrm>
                    <a:off x="1681020" y="1169910"/>
                    <a:ext cx="98675" cy="99450"/>
                  </a:xfrm>
                  <a:custGeom>
                    <a:rect b="b" l="l" r="r" t="t"/>
                    <a:pathLst>
                      <a:path extrusionOk="0" h="3978" w="3947">
                        <a:moveTo>
                          <a:pt x="2353" y="0"/>
                        </a:moveTo>
                        <a:cubicBezTo>
                          <a:pt x="1606" y="0"/>
                          <a:pt x="850" y="621"/>
                          <a:pt x="555" y="1213"/>
                        </a:cubicBezTo>
                        <a:cubicBezTo>
                          <a:pt x="0" y="2328"/>
                          <a:pt x="944" y="3019"/>
                          <a:pt x="1882" y="3616"/>
                        </a:cubicBezTo>
                        <a:cubicBezTo>
                          <a:pt x="2219" y="3831"/>
                          <a:pt x="2599" y="3978"/>
                          <a:pt x="2930" y="3978"/>
                        </a:cubicBezTo>
                        <a:cubicBezTo>
                          <a:pt x="3308" y="3978"/>
                          <a:pt x="3623" y="3787"/>
                          <a:pt x="3740" y="3289"/>
                        </a:cubicBezTo>
                        <a:cubicBezTo>
                          <a:pt x="3937" y="2459"/>
                          <a:pt x="3947" y="870"/>
                          <a:pt x="3102" y="248"/>
                        </a:cubicBezTo>
                        <a:cubicBezTo>
                          <a:pt x="2866" y="74"/>
                          <a:pt x="2610" y="0"/>
                          <a:pt x="235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9" name="Google Shape;2769;p20"/>
                  <p:cNvSpPr/>
                  <p:nvPr/>
                </p:nvSpPr>
                <p:spPr>
                  <a:xfrm>
                    <a:off x="1791666" y="1117580"/>
                    <a:ext cx="84575" cy="88500"/>
                  </a:xfrm>
                  <a:custGeom>
                    <a:rect b="b" l="l" r="r" t="t"/>
                    <a:pathLst>
                      <a:path extrusionOk="0" h="3540" w="3383">
                        <a:moveTo>
                          <a:pt x="1534" y="1"/>
                        </a:moveTo>
                        <a:cubicBezTo>
                          <a:pt x="1350" y="1"/>
                          <a:pt x="1165" y="34"/>
                          <a:pt x="984" y="107"/>
                        </a:cubicBezTo>
                        <a:cubicBezTo>
                          <a:pt x="132" y="450"/>
                          <a:pt x="1" y="1912"/>
                          <a:pt x="399" y="2591"/>
                        </a:cubicBezTo>
                        <a:cubicBezTo>
                          <a:pt x="696" y="3097"/>
                          <a:pt x="1244" y="3539"/>
                          <a:pt x="1862" y="3539"/>
                        </a:cubicBezTo>
                        <a:cubicBezTo>
                          <a:pt x="2010" y="3539"/>
                          <a:pt x="2162" y="3514"/>
                          <a:pt x="2316" y="3458"/>
                        </a:cubicBezTo>
                        <a:cubicBezTo>
                          <a:pt x="3103" y="3171"/>
                          <a:pt x="3382" y="2238"/>
                          <a:pt x="3312" y="1516"/>
                        </a:cubicBezTo>
                        <a:cubicBezTo>
                          <a:pt x="3233" y="736"/>
                          <a:pt x="2400" y="1"/>
                          <a:pt x="15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0" name="Google Shape;2770;p20"/>
                  <p:cNvSpPr/>
                  <p:nvPr/>
                </p:nvSpPr>
                <p:spPr>
                  <a:xfrm>
                    <a:off x="1337775" y="1298925"/>
                    <a:ext cx="30725" cy="28725"/>
                  </a:xfrm>
                  <a:custGeom>
                    <a:rect b="b" l="l" r="r" t="t"/>
                    <a:pathLst>
                      <a:path extrusionOk="0" h="1149" w="1229">
                        <a:moveTo>
                          <a:pt x="679" y="0"/>
                        </a:moveTo>
                        <a:cubicBezTo>
                          <a:pt x="232" y="0"/>
                          <a:pt x="0" y="1024"/>
                          <a:pt x="595" y="1142"/>
                        </a:cubicBezTo>
                        <a:cubicBezTo>
                          <a:pt x="620" y="1147"/>
                          <a:pt x="644" y="1149"/>
                          <a:pt x="667" y="1149"/>
                        </a:cubicBezTo>
                        <a:cubicBezTo>
                          <a:pt x="1088" y="1149"/>
                          <a:pt x="1228" y="382"/>
                          <a:pt x="963" y="133"/>
                        </a:cubicBezTo>
                        <a:cubicBezTo>
                          <a:pt x="863" y="40"/>
                          <a:pt x="767" y="0"/>
                          <a:pt x="67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1" name="Google Shape;2771;p20"/>
                  <p:cNvSpPr/>
                  <p:nvPr/>
                </p:nvSpPr>
                <p:spPr>
                  <a:xfrm>
                    <a:off x="1247375" y="1191925"/>
                    <a:ext cx="54975" cy="30750"/>
                  </a:xfrm>
                  <a:custGeom>
                    <a:rect b="b" l="l" r="r" t="t"/>
                    <a:pathLst>
                      <a:path extrusionOk="0" h="1230" w="2199">
                        <a:moveTo>
                          <a:pt x="823" y="1"/>
                        </a:moveTo>
                        <a:cubicBezTo>
                          <a:pt x="1" y="1"/>
                          <a:pt x="271" y="1230"/>
                          <a:pt x="1109" y="1230"/>
                        </a:cubicBezTo>
                        <a:cubicBezTo>
                          <a:pt x="1150" y="1230"/>
                          <a:pt x="1192" y="1227"/>
                          <a:pt x="1235" y="1221"/>
                        </a:cubicBezTo>
                        <a:cubicBezTo>
                          <a:pt x="2198" y="1090"/>
                          <a:pt x="1528" y="43"/>
                          <a:pt x="880" y="3"/>
                        </a:cubicBezTo>
                        <a:cubicBezTo>
                          <a:pt x="860" y="2"/>
                          <a:pt x="841" y="1"/>
                          <a:pt x="82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2" name="Google Shape;2772;p20"/>
                  <p:cNvSpPr/>
                  <p:nvPr/>
                </p:nvSpPr>
                <p:spPr>
                  <a:xfrm>
                    <a:off x="1172625" y="1265075"/>
                    <a:ext cx="71725" cy="57625"/>
                  </a:xfrm>
                  <a:custGeom>
                    <a:rect b="b" l="l" r="r" t="t"/>
                    <a:pathLst>
                      <a:path extrusionOk="0" h="2305" w="2869">
                        <a:moveTo>
                          <a:pt x="1491" y="0"/>
                        </a:moveTo>
                        <a:cubicBezTo>
                          <a:pt x="1071" y="0"/>
                          <a:pt x="659" y="159"/>
                          <a:pt x="438" y="506"/>
                        </a:cubicBezTo>
                        <a:cubicBezTo>
                          <a:pt x="1" y="1195"/>
                          <a:pt x="792" y="2305"/>
                          <a:pt x="1615" y="2305"/>
                        </a:cubicBezTo>
                        <a:cubicBezTo>
                          <a:pt x="1665" y="2305"/>
                          <a:pt x="1716" y="2300"/>
                          <a:pt x="1767" y="2292"/>
                        </a:cubicBezTo>
                        <a:cubicBezTo>
                          <a:pt x="2405" y="2178"/>
                          <a:pt x="2869" y="1621"/>
                          <a:pt x="2838" y="1011"/>
                        </a:cubicBezTo>
                        <a:cubicBezTo>
                          <a:pt x="2806" y="375"/>
                          <a:pt x="2138" y="0"/>
                          <a:pt x="1491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3" name="Google Shape;2773;p20"/>
                  <p:cNvSpPr/>
                  <p:nvPr/>
                </p:nvSpPr>
                <p:spPr>
                  <a:xfrm>
                    <a:off x="1263800" y="1239775"/>
                    <a:ext cx="68450" cy="55400"/>
                  </a:xfrm>
                  <a:custGeom>
                    <a:rect b="b" l="l" r="r" t="t"/>
                    <a:pathLst>
                      <a:path extrusionOk="0" h="2216" w="2738">
                        <a:moveTo>
                          <a:pt x="1139" y="1"/>
                        </a:moveTo>
                        <a:cubicBezTo>
                          <a:pt x="519" y="1"/>
                          <a:pt x="1" y="469"/>
                          <a:pt x="296" y="1304"/>
                        </a:cubicBezTo>
                        <a:cubicBezTo>
                          <a:pt x="482" y="1828"/>
                          <a:pt x="1004" y="2136"/>
                          <a:pt x="1579" y="2204"/>
                        </a:cubicBezTo>
                        <a:cubicBezTo>
                          <a:pt x="1643" y="2212"/>
                          <a:pt x="1703" y="2215"/>
                          <a:pt x="1760" y="2215"/>
                        </a:cubicBezTo>
                        <a:cubicBezTo>
                          <a:pt x="2738" y="2215"/>
                          <a:pt x="2712" y="1151"/>
                          <a:pt x="2205" y="525"/>
                        </a:cubicBezTo>
                        <a:cubicBezTo>
                          <a:pt x="1915" y="168"/>
                          <a:pt x="1509" y="1"/>
                          <a:pt x="1139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4" name="Google Shape;2774;p20"/>
                  <p:cNvSpPr/>
                  <p:nvPr/>
                </p:nvSpPr>
                <p:spPr>
                  <a:xfrm>
                    <a:off x="848017" y="1087877"/>
                    <a:ext cx="144775" cy="166800"/>
                  </a:xfrm>
                  <a:custGeom>
                    <a:rect b="b" l="l" r="r" t="t"/>
                    <a:pathLst>
                      <a:path extrusionOk="0" h="6672" w="5791">
                        <a:moveTo>
                          <a:pt x="3104" y="1"/>
                        </a:moveTo>
                        <a:cubicBezTo>
                          <a:pt x="2424" y="1"/>
                          <a:pt x="1729" y="184"/>
                          <a:pt x="1218" y="469"/>
                        </a:cubicBezTo>
                        <a:cubicBezTo>
                          <a:pt x="621" y="804"/>
                          <a:pt x="326" y="1361"/>
                          <a:pt x="238" y="1992"/>
                        </a:cubicBezTo>
                        <a:cubicBezTo>
                          <a:pt x="0" y="3628"/>
                          <a:pt x="1082" y="5903"/>
                          <a:pt x="2762" y="6569"/>
                        </a:cubicBezTo>
                        <a:cubicBezTo>
                          <a:pt x="2941" y="6639"/>
                          <a:pt x="3120" y="6671"/>
                          <a:pt x="3296" y="6671"/>
                        </a:cubicBezTo>
                        <a:cubicBezTo>
                          <a:pt x="4319" y="6671"/>
                          <a:pt x="5243" y="5589"/>
                          <a:pt x="5477" y="4705"/>
                        </a:cubicBezTo>
                        <a:cubicBezTo>
                          <a:pt x="5772" y="3591"/>
                          <a:pt x="5790" y="2047"/>
                          <a:pt x="5193" y="1011"/>
                        </a:cubicBezTo>
                        <a:cubicBezTo>
                          <a:pt x="4773" y="284"/>
                          <a:pt x="3950" y="1"/>
                          <a:pt x="310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5" name="Google Shape;2775;p20"/>
                  <p:cNvSpPr/>
                  <p:nvPr/>
                </p:nvSpPr>
                <p:spPr>
                  <a:xfrm>
                    <a:off x="739575" y="1082125"/>
                    <a:ext cx="89850" cy="102350"/>
                  </a:xfrm>
                  <a:custGeom>
                    <a:rect b="b" l="l" r="r" t="t"/>
                    <a:pathLst>
                      <a:path extrusionOk="0" h="4094" w="3594">
                        <a:moveTo>
                          <a:pt x="2142" y="0"/>
                        </a:moveTo>
                        <a:cubicBezTo>
                          <a:pt x="1168" y="0"/>
                          <a:pt x="68" y="1107"/>
                          <a:pt x="38" y="1951"/>
                        </a:cubicBezTo>
                        <a:cubicBezTo>
                          <a:pt x="0" y="3047"/>
                          <a:pt x="857" y="4094"/>
                          <a:pt x="1997" y="4094"/>
                        </a:cubicBezTo>
                        <a:cubicBezTo>
                          <a:pt x="2169" y="4094"/>
                          <a:pt x="2347" y="4070"/>
                          <a:pt x="2529" y="4019"/>
                        </a:cubicBezTo>
                        <a:cubicBezTo>
                          <a:pt x="3485" y="3749"/>
                          <a:pt x="3593" y="2461"/>
                          <a:pt x="3497" y="1694"/>
                        </a:cubicBezTo>
                        <a:cubicBezTo>
                          <a:pt x="3442" y="1265"/>
                          <a:pt x="3323" y="774"/>
                          <a:pt x="3033" y="426"/>
                        </a:cubicBezTo>
                        <a:cubicBezTo>
                          <a:pt x="2781" y="125"/>
                          <a:pt x="2468" y="0"/>
                          <a:pt x="2142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6" name="Google Shape;2776;p20"/>
                  <p:cNvSpPr/>
                  <p:nvPr/>
                </p:nvSpPr>
                <p:spPr>
                  <a:xfrm>
                    <a:off x="661275" y="1073300"/>
                    <a:ext cx="72325" cy="67350"/>
                  </a:xfrm>
                  <a:custGeom>
                    <a:rect b="b" l="l" r="r" t="t"/>
                    <a:pathLst>
                      <a:path extrusionOk="0" h="2694" w="2893">
                        <a:moveTo>
                          <a:pt x="1616" y="1"/>
                        </a:moveTo>
                        <a:cubicBezTo>
                          <a:pt x="586" y="1"/>
                          <a:pt x="1" y="2502"/>
                          <a:pt x="1561" y="2685"/>
                        </a:cubicBezTo>
                        <a:cubicBezTo>
                          <a:pt x="1611" y="2691"/>
                          <a:pt x="1658" y="2694"/>
                          <a:pt x="1704" y="2694"/>
                        </a:cubicBezTo>
                        <a:cubicBezTo>
                          <a:pt x="2837" y="2694"/>
                          <a:pt x="2893" y="992"/>
                          <a:pt x="2277" y="343"/>
                        </a:cubicBezTo>
                        <a:cubicBezTo>
                          <a:pt x="2048" y="102"/>
                          <a:pt x="1823" y="1"/>
                          <a:pt x="161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7" name="Google Shape;2777;p20"/>
                  <p:cNvSpPr/>
                  <p:nvPr/>
                </p:nvSpPr>
                <p:spPr>
                  <a:xfrm>
                    <a:off x="649975" y="1150425"/>
                    <a:ext cx="42725" cy="22800"/>
                  </a:xfrm>
                  <a:custGeom>
                    <a:rect b="b" l="l" r="r" t="t"/>
                    <a:pathLst>
                      <a:path extrusionOk="0" h="912" w="1709">
                        <a:moveTo>
                          <a:pt x="855" y="0"/>
                        </a:moveTo>
                        <a:cubicBezTo>
                          <a:pt x="807" y="0"/>
                          <a:pt x="757" y="6"/>
                          <a:pt x="707" y="19"/>
                        </a:cubicBezTo>
                        <a:cubicBezTo>
                          <a:pt x="1" y="190"/>
                          <a:pt x="154" y="911"/>
                          <a:pt x="822" y="911"/>
                        </a:cubicBezTo>
                        <a:cubicBezTo>
                          <a:pt x="853" y="911"/>
                          <a:pt x="885" y="910"/>
                          <a:pt x="919" y="906"/>
                        </a:cubicBezTo>
                        <a:cubicBezTo>
                          <a:pt x="992" y="899"/>
                          <a:pt x="1065" y="884"/>
                          <a:pt x="1133" y="858"/>
                        </a:cubicBezTo>
                        <a:cubicBezTo>
                          <a:pt x="1708" y="637"/>
                          <a:pt x="1361" y="0"/>
                          <a:pt x="85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8" name="Google Shape;2778;p20"/>
                  <p:cNvSpPr/>
                  <p:nvPr/>
                </p:nvSpPr>
                <p:spPr>
                  <a:xfrm>
                    <a:off x="681150" y="1170450"/>
                    <a:ext cx="74325" cy="62750"/>
                  </a:xfrm>
                  <a:custGeom>
                    <a:rect b="b" l="l" r="r" t="t"/>
                    <a:pathLst>
                      <a:path extrusionOk="0" h="2510" w="2973">
                        <a:moveTo>
                          <a:pt x="1589" y="0"/>
                        </a:moveTo>
                        <a:cubicBezTo>
                          <a:pt x="467" y="0"/>
                          <a:pt x="0" y="2509"/>
                          <a:pt x="1405" y="2509"/>
                        </a:cubicBezTo>
                        <a:cubicBezTo>
                          <a:pt x="1464" y="2509"/>
                          <a:pt x="1525" y="2505"/>
                          <a:pt x="1590" y="2496"/>
                        </a:cubicBezTo>
                        <a:cubicBezTo>
                          <a:pt x="2730" y="2337"/>
                          <a:pt x="2972" y="461"/>
                          <a:pt x="1880" y="55"/>
                        </a:cubicBezTo>
                        <a:cubicBezTo>
                          <a:pt x="1779" y="17"/>
                          <a:pt x="1682" y="0"/>
                          <a:pt x="158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9" name="Google Shape;2779;p20"/>
                  <p:cNvSpPr/>
                  <p:nvPr/>
                </p:nvSpPr>
                <p:spPr>
                  <a:xfrm>
                    <a:off x="754075" y="1202450"/>
                    <a:ext cx="101700" cy="85525"/>
                  </a:xfrm>
                  <a:custGeom>
                    <a:rect b="b" l="l" r="r" t="t"/>
                    <a:pathLst>
                      <a:path extrusionOk="0" h="3421" w="4068">
                        <a:moveTo>
                          <a:pt x="1583" y="1"/>
                        </a:moveTo>
                        <a:cubicBezTo>
                          <a:pt x="765" y="1"/>
                          <a:pt x="33" y="369"/>
                          <a:pt x="20" y="1239"/>
                        </a:cubicBezTo>
                        <a:cubicBezTo>
                          <a:pt x="1" y="2357"/>
                          <a:pt x="926" y="3420"/>
                          <a:pt x="2014" y="3420"/>
                        </a:cubicBezTo>
                        <a:cubicBezTo>
                          <a:pt x="2332" y="3420"/>
                          <a:pt x="2663" y="3330"/>
                          <a:pt x="2988" y="3125"/>
                        </a:cubicBezTo>
                        <a:cubicBezTo>
                          <a:pt x="3750" y="2643"/>
                          <a:pt x="4067" y="1957"/>
                          <a:pt x="3750" y="1145"/>
                        </a:cubicBezTo>
                        <a:cubicBezTo>
                          <a:pt x="3474" y="441"/>
                          <a:pt x="2477" y="1"/>
                          <a:pt x="15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0" name="Google Shape;2780;p20"/>
                  <p:cNvSpPr/>
                  <p:nvPr/>
                </p:nvSpPr>
                <p:spPr>
                  <a:xfrm>
                    <a:off x="1036549" y="1274750"/>
                    <a:ext cx="46475" cy="38275"/>
                  </a:xfrm>
                  <a:custGeom>
                    <a:rect b="b" l="l" r="r" t="t"/>
                    <a:pathLst>
                      <a:path extrusionOk="0" h="1531" w="1859">
                        <a:moveTo>
                          <a:pt x="1039" y="0"/>
                        </a:moveTo>
                        <a:cubicBezTo>
                          <a:pt x="664" y="0"/>
                          <a:pt x="265" y="207"/>
                          <a:pt x="161" y="548"/>
                        </a:cubicBezTo>
                        <a:cubicBezTo>
                          <a:pt x="1" y="1078"/>
                          <a:pt x="502" y="1530"/>
                          <a:pt x="1019" y="1530"/>
                        </a:cubicBezTo>
                        <a:cubicBezTo>
                          <a:pt x="1120" y="1530"/>
                          <a:pt x="1222" y="1513"/>
                          <a:pt x="1319" y="1476"/>
                        </a:cubicBezTo>
                        <a:cubicBezTo>
                          <a:pt x="1722" y="1323"/>
                          <a:pt x="1858" y="745"/>
                          <a:pt x="1710" y="392"/>
                        </a:cubicBezTo>
                        <a:cubicBezTo>
                          <a:pt x="1594" y="120"/>
                          <a:pt x="1324" y="0"/>
                          <a:pt x="103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1" name="Google Shape;2781;p20"/>
                  <p:cNvSpPr/>
                  <p:nvPr/>
                </p:nvSpPr>
                <p:spPr>
                  <a:xfrm>
                    <a:off x="1011386" y="1087877"/>
                    <a:ext cx="128175" cy="147900"/>
                  </a:xfrm>
                  <a:custGeom>
                    <a:rect b="b" l="l" r="r" t="t"/>
                    <a:pathLst>
                      <a:path extrusionOk="0" h="5916" w="5127">
                        <a:moveTo>
                          <a:pt x="2761" y="1"/>
                        </a:moveTo>
                        <a:cubicBezTo>
                          <a:pt x="762" y="1"/>
                          <a:pt x="0" y="2433"/>
                          <a:pt x="809" y="4323"/>
                        </a:cubicBezTo>
                        <a:cubicBezTo>
                          <a:pt x="1111" y="5027"/>
                          <a:pt x="1531" y="5916"/>
                          <a:pt x="2422" y="5916"/>
                        </a:cubicBezTo>
                        <a:cubicBezTo>
                          <a:pt x="2514" y="5916"/>
                          <a:pt x="2611" y="5907"/>
                          <a:pt x="2713" y="5887"/>
                        </a:cubicBezTo>
                        <a:cubicBezTo>
                          <a:pt x="4289" y="5574"/>
                          <a:pt x="5126" y="3456"/>
                          <a:pt x="5114" y="2122"/>
                        </a:cubicBezTo>
                        <a:cubicBezTo>
                          <a:pt x="5109" y="1451"/>
                          <a:pt x="4894" y="682"/>
                          <a:pt x="4201" y="359"/>
                        </a:cubicBezTo>
                        <a:cubicBezTo>
                          <a:pt x="3667" y="111"/>
                          <a:pt x="3186" y="1"/>
                          <a:pt x="276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2" name="Google Shape;2782;p20"/>
                  <p:cNvSpPr/>
                  <p:nvPr/>
                </p:nvSpPr>
                <p:spPr>
                  <a:xfrm>
                    <a:off x="1121400" y="1145475"/>
                    <a:ext cx="118675" cy="104275"/>
                  </a:xfrm>
                  <a:custGeom>
                    <a:rect b="b" l="l" r="r" t="t"/>
                    <a:pathLst>
                      <a:path extrusionOk="0" h="4171" w="4747">
                        <a:moveTo>
                          <a:pt x="2408" y="1"/>
                        </a:moveTo>
                        <a:cubicBezTo>
                          <a:pt x="1874" y="1"/>
                          <a:pt x="1361" y="228"/>
                          <a:pt x="1009" y="776"/>
                        </a:cubicBezTo>
                        <a:cubicBezTo>
                          <a:pt x="0" y="2349"/>
                          <a:pt x="1298" y="4170"/>
                          <a:pt x="3099" y="4170"/>
                        </a:cubicBezTo>
                        <a:cubicBezTo>
                          <a:pt x="3225" y="4170"/>
                          <a:pt x="3353" y="4161"/>
                          <a:pt x="3483" y="4143"/>
                        </a:cubicBezTo>
                        <a:cubicBezTo>
                          <a:pt x="4565" y="3989"/>
                          <a:pt x="4746" y="3038"/>
                          <a:pt x="4739" y="2133"/>
                        </a:cubicBezTo>
                        <a:cubicBezTo>
                          <a:pt x="4725" y="993"/>
                          <a:pt x="3522" y="1"/>
                          <a:pt x="240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3" name="Google Shape;2783;p20"/>
                  <p:cNvSpPr/>
                  <p:nvPr/>
                </p:nvSpPr>
                <p:spPr>
                  <a:xfrm>
                    <a:off x="1187025" y="1079925"/>
                    <a:ext cx="121950" cy="87500"/>
                  </a:xfrm>
                  <a:custGeom>
                    <a:rect b="b" l="l" r="r" t="t"/>
                    <a:pathLst>
                      <a:path extrusionOk="0" h="3500" w="4878">
                        <a:moveTo>
                          <a:pt x="1290" y="1"/>
                        </a:moveTo>
                        <a:cubicBezTo>
                          <a:pt x="1183" y="1"/>
                          <a:pt x="1076" y="9"/>
                          <a:pt x="969" y="27"/>
                        </a:cubicBezTo>
                        <a:cubicBezTo>
                          <a:pt x="157" y="166"/>
                          <a:pt x="0" y="801"/>
                          <a:pt x="290" y="1462"/>
                        </a:cubicBezTo>
                        <a:cubicBezTo>
                          <a:pt x="687" y="2358"/>
                          <a:pt x="2061" y="3500"/>
                          <a:pt x="3248" y="3500"/>
                        </a:cubicBezTo>
                        <a:cubicBezTo>
                          <a:pt x="3433" y="3500"/>
                          <a:pt x="3614" y="3472"/>
                          <a:pt x="3785" y="3411"/>
                        </a:cubicBezTo>
                        <a:cubicBezTo>
                          <a:pt x="4877" y="3023"/>
                          <a:pt x="4322" y="1959"/>
                          <a:pt x="3780" y="1358"/>
                        </a:cubicBezTo>
                        <a:cubicBezTo>
                          <a:pt x="3194" y="704"/>
                          <a:pt x="2262" y="1"/>
                          <a:pt x="129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4" name="Google Shape;2784;p20"/>
                  <p:cNvSpPr/>
                  <p:nvPr/>
                </p:nvSpPr>
                <p:spPr>
                  <a:xfrm>
                    <a:off x="1295175" y="1175275"/>
                    <a:ext cx="93475" cy="66650"/>
                  </a:xfrm>
                  <a:custGeom>
                    <a:rect b="b" l="l" r="r" t="t"/>
                    <a:pathLst>
                      <a:path extrusionOk="0" h="2666" w="3739">
                        <a:moveTo>
                          <a:pt x="1571" y="1"/>
                        </a:moveTo>
                        <a:cubicBezTo>
                          <a:pt x="725" y="1"/>
                          <a:pt x="0" y="433"/>
                          <a:pt x="281" y="1375"/>
                        </a:cubicBezTo>
                        <a:cubicBezTo>
                          <a:pt x="468" y="2005"/>
                          <a:pt x="1126" y="2454"/>
                          <a:pt x="1782" y="2610"/>
                        </a:cubicBezTo>
                        <a:cubicBezTo>
                          <a:pt x="1939" y="2648"/>
                          <a:pt x="2099" y="2666"/>
                          <a:pt x="2255" y="2666"/>
                        </a:cubicBezTo>
                        <a:cubicBezTo>
                          <a:pt x="3036" y="2666"/>
                          <a:pt x="3739" y="2211"/>
                          <a:pt x="3615" y="1352"/>
                        </a:cubicBezTo>
                        <a:cubicBezTo>
                          <a:pt x="3489" y="481"/>
                          <a:pt x="2463" y="1"/>
                          <a:pt x="157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5" name="Google Shape;2785;p20"/>
                  <p:cNvSpPr/>
                  <p:nvPr/>
                </p:nvSpPr>
                <p:spPr>
                  <a:xfrm>
                    <a:off x="1323250" y="1060750"/>
                    <a:ext cx="152175" cy="104500"/>
                  </a:xfrm>
                  <a:custGeom>
                    <a:rect b="b" l="l" r="r" t="t"/>
                    <a:pathLst>
                      <a:path extrusionOk="0" h="4180" w="6087">
                        <a:moveTo>
                          <a:pt x="1613" y="0"/>
                        </a:moveTo>
                        <a:cubicBezTo>
                          <a:pt x="735" y="0"/>
                          <a:pt x="24" y="472"/>
                          <a:pt x="11" y="1720"/>
                        </a:cubicBezTo>
                        <a:cubicBezTo>
                          <a:pt x="1" y="2718"/>
                          <a:pt x="349" y="3669"/>
                          <a:pt x="1453" y="4060"/>
                        </a:cubicBezTo>
                        <a:cubicBezTo>
                          <a:pt x="1686" y="4142"/>
                          <a:pt x="1950" y="4179"/>
                          <a:pt x="2225" y="4179"/>
                        </a:cubicBezTo>
                        <a:cubicBezTo>
                          <a:pt x="3003" y="4179"/>
                          <a:pt x="3869" y="3883"/>
                          <a:pt x="4383" y="3475"/>
                        </a:cubicBezTo>
                        <a:cubicBezTo>
                          <a:pt x="6086" y="2121"/>
                          <a:pt x="3475" y="0"/>
                          <a:pt x="161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6" name="Google Shape;2786;p20"/>
                  <p:cNvSpPr/>
                  <p:nvPr/>
                </p:nvSpPr>
                <p:spPr>
                  <a:xfrm>
                    <a:off x="1449275" y="1077775"/>
                    <a:ext cx="118350" cy="95200"/>
                  </a:xfrm>
                  <a:custGeom>
                    <a:rect b="b" l="l" r="r" t="t"/>
                    <a:pathLst>
                      <a:path extrusionOk="0" h="3808" w="4734">
                        <a:moveTo>
                          <a:pt x="2810" y="1"/>
                        </a:moveTo>
                        <a:cubicBezTo>
                          <a:pt x="1969" y="1"/>
                          <a:pt x="1068" y="431"/>
                          <a:pt x="679" y="1044"/>
                        </a:cubicBezTo>
                        <a:cubicBezTo>
                          <a:pt x="111" y="1936"/>
                          <a:pt x="0" y="3474"/>
                          <a:pt x="1360" y="3747"/>
                        </a:cubicBezTo>
                        <a:cubicBezTo>
                          <a:pt x="1561" y="3787"/>
                          <a:pt x="1766" y="3807"/>
                          <a:pt x="1970" y="3807"/>
                        </a:cubicBezTo>
                        <a:cubicBezTo>
                          <a:pt x="2708" y="3807"/>
                          <a:pt x="3435" y="3545"/>
                          <a:pt x="3916" y="3036"/>
                        </a:cubicBezTo>
                        <a:cubicBezTo>
                          <a:pt x="4438" y="2483"/>
                          <a:pt x="4733" y="1386"/>
                          <a:pt x="4285" y="711"/>
                        </a:cubicBezTo>
                        <a:cubicBezTo>
                          <a:pt x="3951" y="210"/>
                          <a:pt x="3395" y="1"/>
                          <a:pt x="281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7" name="Google Shape;2787;p20"/>
                  <p:cNvSpPr/>
                  <p:nvPr/>
                </p:nvSpPr>
                <p:spPr>
                  <a:xfrm>
                    <a:off x="1575425" y="1104375"/>
                    <a:ext cx="110375" cy="105600"/>
                  </a:xfrm>
                  <a:custGeom>
                    <a:rect b="b" l="l" r="r" t="t"/>
                    <a:pathLst>
                      <a:path extrusionOk="0" h="4224" w="4415">
                        <a:moveTo>
                          <a:pt x="2032" y="1"/>
                        </a:moveTo>
                        <a:cubicBezTo>
                          <a:pt x="798" y="1"/>
                          <a:pt x="0" y="1186"/>
                          <a:pt x="40" y="2304"/>
                        </a:cubicBezTo>
                        <a:cubicBezTo>
                          <a:pt x="56" y="2761"/>
                          <a:pt x="209" y="3212"/>
                          <a:pt x="542" y="3550"/>
                        </a:cubicBezTo>
                        <a:cubicBezTo>
                          <a:pt x="1004" y="4020"/>
                          <a:pt x="1550" y="4224"/>
                          <a:pt x="2083" y="4224"/>
                        </a:cubicBezTo>
                        <a:cubicBezTo>
                          <a:pt x="3284" y="4224"/>
                          <a:pt x="4414" y="3186"/>
                          <a:pt x="4332" y="1828"/>
                        </a:cubicBezTo>
                        <a:cubicBezTo>
                          <a:pt x="4269" y="789"/>
                          <a:pt x="3309" y="138"/>
                          <a:pt x="2267" y="15"/>
                        </a:cubicBezTo>
                        <a:cubicBezTo>
                          <a:pt x="2187" y="5"/>
                          <a:pt x="2109" y="1"/>
                          <a:pt x="2032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8" name="Google Shape;2788;p20"/>
                  <p:cNvSpPr/>
                  <p:nvPr/>
                </p:nvSpPr>
                <p:spPr>
                  <a:xfrm>
                    <a:off x="1470225" y="1195950"/>
                    <a:ext cx="120600" cy="89575"/>
                  </a:xfrm>
                  <a:custGeom>
                    <a:rect b="b" l="l" r="r" t="t"/>
                    <a:pathLst>
                      <a:path extrusionOk="0" h="3583" w="4824">
                        <a:moveTo>
                          <a:pt x="1926" y="1"/>
                        </a:moveTo>
                        <a:cubicBezTo>
                          <a:pt x="0" y="1"/>
                          <a:pt x="378" y="3583"/>
                          <a:pt x="2485" y="3583"/>
                        </a:cubicBezTo>
                        <a:cubicBezTo>
                          <a:pt x="2670" y="3583"/>
                          <a:pt x="2868" y="3555"/>
                          <a:pt x="3078" y="3496"/>
                        </a:cubicBezTo>
                        <a:cubicBezTo>
                          <a:pt x="4823" y="2999"/>
                          <a:pt x="3595" y="263"/>
                          <a:pt x="2231" y="28"/>
                        </a:cubicBezTo>
                        <a:cubicBezTo>
                          <a:pt x="2124" y="10"/>
                          <a:pt x="2022" y="1"/>
                          <a:pt x="192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9" name="Google Shape;2789;p20"/>
                  <p:cNvSpPr/>
                  <p:nvPr/>
                </p:nvSpPr>
                <p:spPr>
                  <a:xfrm>
                    <a:off x="1394525" y="1184675"/>
                    <a:ext cx="89550" cy="73925"/>
                  </a:xfrm>
                  <a:custGeom>
                    <a:rect b="b" l="l" r="r" t="t"/>
                    <a:pathLst>
                      <a:path extrusionOk="0" h="2957" w="3582">
                        <a:moveTo>
                          <a:pt x="1726" y="0"/>
                        </a:moveTo>
                        <a:cubicBezTo>
                          <a:pt x="282" y="0"/>
                          <a:pt x="1" y="2892"/>
                          <a:pt x="1532" y="2956"/>
                        </a:cubicBezTo>
                        <a:cubicBezTo>
                          <a:pt x="1551" y="2956"/>
                          <a:pt x="1571" y="2957"/>
                          <a:pt x="1589" y="2957"/>
                        </a:cubicBezTo>
                        <a:cubicBezTo>
                          <a:pt x="3171" y="2957"/>
                          <a:pt x="3582" y="172"/>
                          <a:pt x="1832" y="5"/>
                        </a:cubicBezTo>
                        <a:cubicBezTo>
                          <a:pt x="1796" y="2"/>
                          <a:pt x="1761" y="0"/>
                          <a:pt x="1726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0" name="Google Shape;2790;p20"/>
                  <p:cNvSpPr/>
                  <p:nvPr/>
                </p:nvSpPr>
                <p:spPr>
                  <a:xfrm>
                    <a:off x="1578900" y="1228225"/>
                    <a:ext cx="90150" cy="70975"/>
                  </a:xfrm>
                  <a:custGeom>
                    <a:rect b="b" l="l" r="r" t="t"/>
                    <a:pathLst>
                      <a:path extrusionOk="0" h="2839" w="3606">
                        <a:moveTo>
                          <a:pt x="1383" y="1"/>
                        </a:moveTo>
                        <a:cubicBezTo>
                          <a:pt x="628" y="1"/>
                          <a:pt x="1" y="615"/>
                          <a:pt x="171" y="1536"/>
                        </a:cubicBezTo>
                        <a:cubicBezTo>
                          <a:pt x="320" y="2339"/>
                          <a:pt x="918" y="2839"/>
                          <a:pt x="1642" y="2839"/>
                        </a:cubicBezTo>
                        <a:cubicBezTo>
                          <a:pt x="1910" y="2839"/>
                          <a:pt x="2195" y="2770"/>
                          <a:pt x="2481" y="2623"/>
                        </a:cubicBezTo>
                        <a:cubicBezTo>
                          <a:pt x="3606" y="2048"/>
                          <a:pt x="3071" y="823"/>
                          <a:pt x="2254" y="278"/>
                        </a:cubicBezTo>
                        <a:cubicBezTo>
                          <a:pt x="1969" y="88"/>
                          <a:pt x="1667" y="1"/>
                          <a:pt x="13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1" name="Google Shape;2791;p20"/>
                  <p:cNvSpPr/>
                  <p:nvPr/>
                </p:nvSpPr>
                <p:spPr>
                  <a:xfrm>
                    <a:off x="1849308" y="1086655"/>
                    <a:ext cx="78800" cy="49125"/>
                  </a:xfrm>
                  <a:custGeom>
                    <a:rect b="b" l="l" r="r" t="t"/>
                    <a:pathLst>
                      <a:path extrusionOk="0" h="1965" w="3152">
                        <a:moveTo>
                          <a:pt x="1234" y="1"/>
                        </a:moveTo>
                        <a:cubicBezTo>
                          <a:pt x="834" y="1"/>
                          <a:pt x="485" y="139"/>
                          <a:pt x="345" y="487"/>
                        </a:cubicBezTo>
                        <a:cubicBezTo>
                          <a:pt x="0" y="1342"/>
                          <a:pt x="1220" y="1965"/>
                          <a:pt x="2102" y="1965"/>
                        </a:cubicBezTo>
                        <a:cubicBezTo>
                          <a:pt x="2284" y="1965"/>
                          <a:pt x="2452" y="1938"/>
                          <a:pt x="2589" y="1882"/>
                        </a:cubicBezTo>
                        <a:cubicBezTo>
                          <a:pt x="3096" y="1675"/>
                          <a:pt x="3151" y="1224"/>
                          <a:pt x="2925" y="802"/>
                        </a:cubicBezTo>
                        <a:cubicBezTo>
                          <a:pt x="2695" y="378"/>
                          <a:pt x="1894" y="1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2792" name="Google Shape;2792;p20"/>
            <p:cNvGrpSpPr/>
            <p:nvPr/>
          </p:nvGrpSpPr>
          <p:grpSpPr>
            <a:xfrm flipH="1">
              <a:off x="1956274" y="-713053"/>
              <a:ext cx="714651" cy="905420"/>
              <a:chOff x="1120111" y="1511859"/>
              <a:chExt cx="714651" cy="905420"/>
            </a:xfrm>
          </p:grpSpPr>
          <p:sp>
            <p:nvSpPr>
              <p:cNvPr id="2793" name="Google Shape;2793;p20"/>
              <p:cNvSpPr/>
              <p:nvPr/>
            </p:nvSpPr>
            <p:spPr>
              <a:xfrm>
                <a:off x="1476194" y="1517506"/>
                <a:ext cx="358569" cy="899773"/>
              </a:xfrm>
              <a:custGeom>
                <a:rect b="b" l="l" r="r" t="t"/>
                <a:pathLst>
                  <a:path extrusionOk="0" h="7967" w="3175">
                    <a:moveTo>
                      <a:pt x="978" y="0"/>
                    </a:moveTo>
                    <a:cubicBezTo>
                      <a:pt x="968" y="7"/>
                      <a:pt x="961" y="14"/>
                      <a:pt x="951" y="20"/>
                    </a:cubicBezTo>
                    <a:cubicBezTo>
                      <a:pt x="928" y="40"/>
                      <a:pt x="898" y="53"/>
                      <a:pt x="871" y="67"/>
                    </a:cubicBezTo>
                    <a:lnTo>
                      <a:pt x="921" y="113"/>
                    </a:lnTo>
                    <a:cubicBezTo>
                      <a:pt x="1111" y="293"/>
                      <a:pt x="1287" y="479"/>
                      <a:pt x="1480" y="645"/>
                    </a:cubicBezTo>
                    <a:cubicBezTo>
                      <a:pt x="1603" y="751"/>
                      <a:pt x="1729" y="868"/>
                      <a:pt x="1852" y="984"/>
                    </a:cubicBezTo>
                    <a:cubicBezTo>
                      <a:pt x="2041" y="1163"/>
                      <a:pt x="2224" y="1353"/>
                      <a:pt x="2403" y="1536"/>
                    </a:cubicBezTo>
                    <a:cubicBezTo>
                      <a:pt x="2463" y="1595"/>
                      <a:pt x="2530" y="1669"/>
                      <a:pt x="2596" y="1752"/>
                    </a:cubicBezTo>
                    <a:cubicBezTo>
                      <a:pt x="2699" y="1875"/>
                      <a:pt x="2786" y="2014"/>
                      <a:pt x="2845" y="2164"/>
                    </a:cubicBezTo>
                    <a:cubicBezTo>
                      <a:pt x="2869" y="2227"/>
                      <a:pt x="2882" y="2297"/>
                      <a:pt x="2885" y="2366"/>
                    </a:cubicBezTo>
                    <a:cubicBezTo>
                      <a:pt x="2885" y="2393"/>
                      <a:pt x="2882" y="2423"/>
                      <a:pt x="2875" y="2453"/>
                    </a:cubicBezTo>
                    <a:cubicBezTo>
                      <a:pt x="2872" y="2463"/>
                      <a:pt x="2869" y="2473"/>
                      <a:pt x="2865" y="2483"/>
                    </a:cubicBezTo>
                    <a:cubicBezTo>
                      <a:pt x="2865" y="2493"/>
                      <a:pt x="2862" y="2503"/>
                      <a:pt x="2859" y="2513"/>
                    </a:cubicBezTo>
                    <a:cubicBezTo>
                      <a:pt x="2646" y="3197"/>
                      <a:pt x="2224" y="3815"/>
                      <a:pt x="1942" y="4480"/>
                    </a:cubicBezTo>
                    <a:cubicBezTo>
                      <a:pt x="1749" y="4925"/>
                      <a:pt x="1490" y="5304"/>
                      <a:pt x="1323" y="5766"/>
                    </a:cubicBezTo>
                    <a:cubicBezTo>
                      <a:pt x="1257" y="5952"/>
                      <a:pt x="1217" y="6178"/>
                      <a:pt x="1114" y="6348"/>
                    </a:cubicBezTo>
                    <a:cubicBezTo>
                      <a:pt x="1034" y="6481"/>
                      <a:pt x="891" y="6567"/>
                      <a:pt x="788" y="6677"/>
                    </a:cubicBezTo>
                    <a:cubicBezTo>
                      <a:pt x="665" y="6813"/>
                      <a:pt x="137" y="7384"/>
                      <a:pt x="1" y="7810"/>
                    </a:cubicBezTo>
                    <a:cubicBezTo>
                      <a:pt x="74" y="7856"/>
                      <a:pt x="144" y="7910"/>
                      <a:pt x="207" y="7966"/>
                    </a:cubicBezTo>
                    <a:cubicBezTo>
                      <a:pt x="280" y="7541"/>
                      <a:pt x="888" y="6876"/>
                      <a:pt x="1021" y="6730"/>
                    </a:cubicBezTo>
                    <a:cubicBezTo>
                      <a:pt x="1124" y="6620"/>
                      <a:pt x="1267" y="6534"/>
                      <a:pt x="1350" y="6401"/>
                    </a:cubicBezTo>
                    <a:cubicBezTo>
                      <a:pt x="1453" y="6231"/>
                      <a:pt x="1490" y="6005"/>
                      <a:pt x="1556" y="5819"/>
                    </a:cubicBezTo>
                    <a:cubicBezTo>
                      <a:pt x="1726" y="5354"/>
                      <a:pt x="1985" y="4975"/>
                      <a:pt x="2174" y="4533"/>
                    </a:cubicBezTo>
                    <a:cubicBezTo>
                      <a:pt x="2460" y="3869"/>
                      <a:pt x="2882" y="3250"/>
                      <a:pt x="3091" y="2566"/>
                    </a:cubicBezTo>
                    <a:cubicBezTo>
                      <a:pt x="3095" y="2556"/>
                      <a:pt x="3098" y="2546"/>
                      <a:pt x="3101" y="2536"/>
                    </a:cubicBezTo>
                    <a:cubicBezTo>
                      <a:pt x="3105" y="2526"/>
                      <a:pt x="3108" y="2516"/>
                      <a:pt x="3108" y="2506"/>
                    </a:cubicBezTo>
                    <a:cubicBezTo>
                      <a:pt x="3174" y="2187"/>
                      <a:pt x="2852" y="1808"/>
                      <a:pt x="2636" y="1589"/>
                    </a:cubicBezTo>
                    <a:cubicBezTo>
                      <a:pt x="2340" y="1283"/>
                      <a:pt x="2028" y="971"/>
                      <a:pt x="1712" y="695"/>
                    </a:cubicBezTo>
                    <a:cubicBezTo>
                      <a:pt x="1480" y="495"/>
                      <a:pt x="1274" y="269"/>
                      <a:pt x="1041" y="60"/>
                    </a:cubicBezTo>
                    <a:cubicBezTo>
                      <a:pt x="1024" y="47"/>
                      <a:pt x="1008" y="30"/>
                      <a:pt x="991" y="14"/>
                    </a:cubicBez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74B1">
                  <a:alpha val="18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20"/>
              <p:cNvSpPr/>
              <p:nvPr/>
            </p:nvSpPr>
            <p:spPr>
              <a:xfrm>
                <a:off x="1120111" y="1511859"/>
                <a:ext cx="688339" cy="899773"/>
              </a:xfrm>
              <a:custGeom>
                <a:rect b="b" l="l" r="r" t="t"/>
                <a:pathLst>
                  <a:path extrusionOk="0" h="7967" w="6095">
                    <a:moveTo>
                      <a:pt x="3898" y="0"/>
                    </a:moveTo>
                    <a:cubicBezTo>
                      <a:pt x="3892" y="7"/>
                      <a:pt x="3885" y="14"/>
                      <a:pt x="3875" y="20"/>
                    </a:cubicBezTo>
                    <a:cubicBezTo>
                      <a:pt x="3762" y="100"/>
                      <a:pt x="3566" y="133"/>
                      <a:pt x="3436" y="207"/>
                    </a:cubicBezTo>
                    <a:cubicBezTo>
                      <a:pt x="3137" y="373"/>
                      <a:pt x="2924" y="831"/>
                      <a:pt x="2705" y="1094"/>
                    </a:cubicBezTo>
                    <a:cubicBezTo>
                      <a:pt x="2449" y="1400"/>
                      <a:pt x="2197" y="1692"/>
                      <a:pt x="1928" y="1978"/>
                    </a:cubicBezTo>
                    <a:lnTo>
                      <a:pt x="1921" y="1981"/>
                    </a:lnTo>
                    <a:cubicBezTo>
                      <a:pt x="1652" y="2270"/>
                      <a:pt x="1406" y="2466"/>
                      <a:pt x="1236" y="2842"/>
                    </a:cubicBezTo>
                    <a:cubicBezTo>
                      <a:pt x="1077" y="3187"/>
                      <a:pt x="941" y="3560"/>
                      <a:pt x="761" y="3895"/>
                    </a:cubicBezTo>
                    <a:cubicBezTo>
                      <a:pt x="635" y="4138"/>
                      <a:pt x="465" y="4374"/>
                      <a:pt x="342" y="4623"/>
                    </a:cubicBezTo>
                    <a:cubicBezTo>
                      <a:pt x="236" y="4839"/>
                      <a:pt x="146" y="5065"/>
                      <a:pt x="70" y="5294"/>
                    </a:cubicBezTo>
                    <a:cubicBezTo>
                      <a:pt x="37" y="5391"/>
                      <a:pt x="17" y="5487"/>
                      <a:pt x="7" y="5587"/>
                    </a:cubicBezTo>
                    <a:cubicBezTo>
                      <a:pt x="3" y="5613"/>
                      <a:pt x="0" y="5640"/>
                      <a:pt x="0" y="5663"/>
                    </a:cubicBezTo>
                    <a:cubicBezTo>
                      <a:pt x="150" y="5780"/>
                      <a:pt x="302" y="5902"/>
                      <a:pt x="449" y="6025"/>
                    </a:cubicBezTo>
                    <a:cubicBezTo>
                      <a:pt x="462" y="6039"/>
                      <a:pt x="485" y="6055"/>
                      <a:pt x="512" y="6075"/>
                    </a:cubicBezTo>
                    <a:cubicBezTo>
                      <a:pt x="565" y="6009"/>
                      <a:pt x="641" y="5949"/>
                      <a:pt x="678" y="5896"/>
                    </a:cubicBezTo>
                    <a:cubicBezTo>
                      <a:pt x="758" y="5770"/>
                      <a:pt x="841" y="5633"/>
                      <a:pt x="914" y="5517"/>
                    </a:cubicBezTo>
                    <a:cubicBezTo>
                      <a:pt x="1050" y="5294"/>
                      <a:pt x="1140" y="5028"/>
                      <a:pt x="1200" y="4786"/>
                    </a:cubicBezTo>
                    <a:cubicBezTo>
                      <a:pt x="1206" y="4759"/>
                      <a:pt x="1220" y="4713"/>
                      <a:pt x="1236" y="4660"/>
                    </a:cubicBezTo>
                    <a:cubicBezTo>
                      <a:pt x="1236" y="4656"/>
                      <a:pt x="1236" y="4653"/>
                      <a:pt x="1236" y="4653"/>
                    </a:cubicBezTo>
                    <a:cubicBezTo>
                      <a:pt x="1293" y="4803"/>
                      <a:pt x="1359" y="4949"/>
                      <a:pt x="1439" y="5092"/>
                    </a:cubicBezTo>
                    <a:cubicBezTo>
                      <a:pt x="1595" y="5374"/>
                      <a:pt x="1755" y="5457"/>
                      <a:pt x="2041" y="5580"/>
                    </a:cubicBezTo>
                    <a:cubicBezTo>
                      <a:pt x="2296" y="5686"/>
                      <a:pt x="2562" y="5763"/>
                      <a:pt x="2835" y="5803"/>
                    </a:cubicBezTo>
                    <a:cubicBezTo>
                      <a:pt x="2878" y="5809"/>
                      <a:pt x="2954" y="5833"/>
                      <a:pt x="3031" y="5846"/>
                    </a:cubicBezTo>
                    <a:lnTo>
                      <a:pt x="3051" y="5846"/>
                    </a:lnTo>
                    <a:cubicBezTo>
                      <a:pt x="3044" y="5856"/>
                      <a:pt x="3041" y="5866"/>
                      <a:pt x="3034" y="5876"/>
                    </a:cubicBezTo>
                    <a:cubicBezTo>
                      <a:pt x="2888" y="6162"/>
                      <a:pt x="2825" y="6577"/>
                      <a:pt x="2762" y="6873"/>
                    </a:cubicBezTo>
                    <a:cubicBezTo>
                      <a:pt x="2722" y="7062"/>
                      <a:pt x="2649" y="7248"/>
                      <a:pt x="2582" y="7438"/>
                    </a:cubicBezTo>
                    <a:cubicBezTo>
                      <a:pt x="2562" y="7498"/>
                      <a:pt x="2549" y="7557"/>
                      <a:pt x="2539" y="7617"/>
                    </a:cubicBezTo>
                    <a:lnTo>
                      <a:pt x="2569" y="7627"/>
                    </a:lnTo>
                    <a:cubicBezTo>
                      <a:pt x="2775" y="7704"/>
                      <a:pt x="2964" y="7817"/>
                      <a:pt x="3131" y="7966"/>
                    </a:cubicBezTo>
                    <a:cubicBezTo>
                      <a:pt x="3200" y="7538"/>
                      <a:pt x="3808" y="6873"/>
                      <a:pt x="3941" y="6727"/>
                    </a:cubicBezTo>
                    <a:cubicBezTo>
                      <a:pt x="4044" y="6617"/>
                      <a:pt x="4187" y="6531"/>
                      <a:pt x="4270" y="6398"/>
                    </a:cubicBezTo>
                    <a:cubicBezTo>
                      <a:pt x="4373" y="6228"/>
                      <a:pt x="4410" y="6002"/>
                      <a:pt x="4476" y="5816"/>
                    </a:cubicBezTo>
                    <a:cubicBezTo>
                      <a:pt x="4646" y="5351"/>
                      <a:pt x="4905" y="4975"/>
                      <a:pt x="5095" y="4530"/>
                    </a:cubicBezTo>
                    <a:cubicBezTo>
                      <a:pt x="5380" y="3865"/>
                      <a:pt x="5802" y="3247"/>
                      <a:pt x="6012" y="2563"/>
                    </a:cubicBezTo>
                    <a:cubicBezTo>
                      <a:pt x="6015" y="2553"/>
                      <a:pt x="6018" y="2546"/>
                      <a:pt x="6022" y="2533"/>
                    </a:cubicBezTo>
                    <a:cubicBezTo>
                      <a:pt x="6025" y="2523"/>
                      <a:pt x="6028" y="2513"/>
                      <a:pt x="6028" y="2503"/>
                    </a:cubicBezTo>
                    <a:cubicBezTo>
                      <a:pt x="6095" y="2184"/>
                      <a:pt x="5772" y="1805"/>
                      <a:pt x="5556" y="1589"/>
                    </a:cubicBezTo>
                    <a:cubicBezTo>
                      <a:pt x="5264" y="1283"/>
                      <a:pt x="4952" y="971"/>
                      <a:pt x="4636" y="695"/>
                    </a:cubicBezTo>
                    <a:cubicBezTo>
                      <a:pt x="4403" y="496"/>
                      <a:pt x="4197" y="270"/>
                      <a:pt x="3961" y="60"/>
                    </a:cubicBezTo>
                    <a:cubicBezTo>
                      <a:pt x="3948" y="47"/>
                      <a:pt x="3931" y="30"/>
                      <a:pt x="3915" y="14"/>
                    </a:cubicBezTo>
                    <a:lnTo>
                      <a:pt x="3898" y="0"/>
                    </a:ln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20"/>
              <p:cNvSpPr/>
              <p:nvPr/>
            </p:nvSpPr>
            <p:spPr>
              <a:xfrm>
                <a:off x="1120788" y="1513779"/>
                <a:ext cx="436946" cy="629062"/>
              </a:xfrm>
              <a:custGeom>
                <a:rect b="b" l="l" r="r" t="t"/>
                <a:pathLst>
                  <a:path extrusionOk="0" h="5570" w="3869">
                    <a:moveTo>
                      <a:pt x="3869" y="0"/>
                    </a:moveTo>
                    <a:cubicBezTo>
                      <a:pt x="3756" y="83"/>
                      <a:pt x="3560" y="113"/>
                      <a:pt x="3430" y="186"/>
                    </a:cubicBezTo>
                    <a:cubicBezTo>
                      <a:pt x="3134" y="352"/>
                      <a:pt x="2922" y="811"/>
                      <a:pt x="2699" y="1077"/>
                    </a:cubicBezTo>
                    <a:cubicBezTo>
                      <a:pt x="2443" y="1383"/>
                      <a:pt x="2191" y="1675"/>
                      <a:pt x="1918" y="1964"/>
                    </a:cubicBezTo>
                    <a:cubicBezTo>
                      <a:pt x="1642" y="2250"/>
                      <a:pt x="1400" y="2449"/>
                      <a:pt x="1230" y="2821"/>
                    </a:cubicBezTo>
                    <a:cubicBezTo>
                      <a:pt x="1074" y="3170"/>
                      <a:pt x="935" y="3539"/>
                      <a:pt x="758" y="3875"/>
                    </a:cubicBezTo>
                    <a:cubicBezTo>
                      <a:pt x="629" y="4121"/>
                      <a:pt x="463" y="4353"/>
                      <a:pt x="336" y="4603"/>
                    </a:cubicBezTo>
                    <a:cubicBezTo>
                      <a:pt x="230" y="4819"/>
                      <a:pt x="140" y="5045"/>
                      <a:pt x="64" y="5274"/>
                    </a:cubicBezTo>
                    <a:cubicBezTo>
                      <a:pt x="31" y="5370"/>
                      <a:pt x="11" y="5467"/>
                      <a:pt x="1" y="5570"/>
                    </a:cubicBezTo>
                    <a:cubicBezTo>
                      <a:pt x="64" y="5547"/>
                      <a:pt x="120" y="5517"/>
                      <a:pt x="174" y="5483"/>
                    </a:cubicBezTo>
                    <a:cubicBezTo>
                      <a:pt x="293" y="5400"/>
                      <a:pt x="390" y="5267"/>
                      <a:pt x="473" y="5151"/>
                    </a:cubicBezTo>
                    <a:cubicBezTo>
                      <a:pt x="685" y="4852"/>
                      <a:pt x="825" y="4473"/>
                      <a:pt x="968" y="4137"/>
                    </a:cubicBezTo>
                    <a:cubicBezTo>
                      <a:pt x="1161" y="3689"/>
                      <a:pt x="1383" y="3250"/>
                      <a:pt x="1586" y="2808"/>
                    </a:cubicBezTo>
                    <a:cubicBezTo>
                      <a:pt x="1666" y="2625"/>
                      <a:pt x="1735" y="2476"/>
                      <a:pt x="1885" y="2336"/>
                    </a:cubicBezTo>
                    <a:cubicBezTo>
                      <a:pt x="2038" y="2193"/>
                      <a:pt x="2224" y="2107"/>
                      <a:pt x="2380" y="1971"/>
                    </a:cubicBezTo>
                    <a:cubicBezTo>
                      <a:pt x="2659" y="1728"/>
                      <a:pt x="2802" y="1409"/>
                      <a:pt x="3008" y="1107"/>
                    </a:cubicBezTo>
                    <a:cubicBezTo>
                      <a:pt x="3188" y="844"/>
                      <a:pt x="3410" y="582"/>
                      <a:pt x="3616" y="336"/>
                    </a:cubicBezTo>
                    <a:cubicBezTo>
                      <a:pt x="3709" y="229"/>
                      <a:pt x="3792" y="120"/>
                      <a:pt x="386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20"/>
              <p:cNvSpPr/>
              <p:nvPr/>
            </p:nvSpPr>
            <p:spPr>
              <a:xfrm>
                <a:off x="1556151" y="1513327"/>
                <a:ext cx="252297" cy="281214"/>
              </a:xfrm>
              <a:custGeom>
                <a:rect b="b" l="l" r="r" t="t"/>
                <a:pathLst>
                  <a:path extrusionOk="0" h="2490" w="2234">
                    <a:moveTo>
                      <a:pt x="57" y="1"/>
                    </a:moveTo>
                    <a:cubicBezTo>
                      <a:pt x="44" y="240"/>
                      <a:pt x="1" y="479"/>
                      <a:pt x="14" y="722"/>
                    </a:cubicBezTo>
                    <a:cubicBezTo>
                      <a:pt x="34" y="1068"/>
                      <a:pt x="313" y="1333"/>
                      <a:pt x="526" y="1589"/>
                    </a:cubicBezTo>
                    <a:cubicBezTo>
                      <a:pt x="708" y="1809"/>
                      <a:pt x="944" y="2091"/>
                      <a:pt x="1187" y="2234"/>
                    </a:cubicBezTo>
                    <a:cubicBezTo>
                      <a:pt x="1413" y="2367"/>
                      <a:pt x="1755" y="2413"/>
                      <a:pt x="2018" y="2463"/>
                    </a:cubicBezTo>
                    <a:cubicBezTo>
                      <a:pt x="2054" y="2470"/>
                      <a:pt x="2111" y="2483"/>
                      <a:pt x="2167" y="2490"/>
                    </a:cubicBezTo>
                    <a:cubicBezTo>
                      <a:pt x="2234" y="2171"/>
                      <a:pt x="1911" y="1792"/>
                      <a:pt x="1699" y="1573"/>
                    </a:cubicBezTo>
                    <a:cubicBezTo>
                      <a:pt x="1406" y="1267"/>
                      <a:pt x="1094" y="955"/>
                      <a:pt x="778" y="682"/>
                    </a:cubicBezTo>
                    <a:cubicBezTo>
                      <a:pt x="546" y="479"/>
                      <a:pt x="340" y="257"/>
                      <a:pt x="104" y="44"/>
                    </a:cubicBezTo>
                    <a:cubicBezTo>
                      <a:pt x="90" y="31"/>
                      <a:pt x="74" y="14"/>
                      <a:pt x="5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20"/>
              <p:cNvSpPr/>
              <p:nvPr/>
            </p:nvSpPr>
            <p:spPr>
              <a:xfrm>
                <a:off x="1317069" y="1908155"/>
                <a:ext cx="82330" cy="166470"/>
              </a:xfrm>
              <a:custGeom>
                <a:rect b="b" l="l" r="r" t="t"/>
                <a:pathLst>
                  <a:path extrusionOk="0" h="1474" w="729">
                    <a:moveTo>
                      <a:pt x="18" y="1"/>
                    </a:moveTo>
                    <a:cubicBezTo>
                      <a:pt x="18" y="1"/>
                      <a:pt x="18" y="1"/>
                      <a:pt x="17" y="1"/>
                    </a:cubicBezTo>
                    <a:cubicBezTo>
                      <a:pt x="1" y="7"/>
                      <a:pt x="14" y="97"/>
                      <a:pt x="54" y="240"/>
                    </a:cubicBezTo>
                    <a:cubicBezTo>
                      <a:pt x="84" y="386"/>
                      <a:pt x="164" y="576"/>
                      <a:pt x="257" y="785"/>
                    </a:cubicBezTo>
                    <a:cubicBezTo>
                      <a:pt x="454" y="1177"/>
                      <a:pt x="655" y="1474"/>
                      <a:pt x="696" y="1474"/>
                    </a:cubicBezTo>
                    <a:cubicBezTo>
                      <a:pt x="697" y="1474"/>
                      <a:pt x="698" y="1473"/>
                      <a:pt x="699" y="1473"/>
                    </a:cubicBezTo>
                    <a:cubicBezTo>
                      <a:pt x="729" y="1456"/>
                      <a:pt x="572" y="1124"/>
                      <a:pt x="373" y="729"/>
                    </a:cubicBezTo>
                    <a:cubicBezTo>
                      <a:pt x="283" y="526"/>
                      <a:pt x="190" y="346"/>
                      <a:pt x="137" y="210"/>
                    </a:cubicBezTo>
                    <a:cubicBezTo>
                      <a:pt x="78" y="80"/>
                      <a:pt x="36" y="1"/>
                      <a:pt x="18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20"/>
              <p:cNvSpPr/>
              <p:nvPr/>
            </p:nvSpPr>
            <p:spPr>
              <a:xfrm>
                <a:off x="1379409" y="1831584"/>
                <a:ext cx="159238" cy="340619"/>
              </a:xfrm>
              <a:custGeom>
                <a:rect b="b" l="l" r="r" t="t"/>
                <a:pathLst>
                  <a:path extrusionOk="0" h="3016" w="1410">
                    <a:moveTo>
                      <a:pt x="19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0" y="11"/>
                      <a:pt x="77" y="180"/>
                      <a:pt x="173" y="463"/>
                    </a:cubicBezTo>
                    <a:cubicBezTo>
                      <a:pt x="220" y="606"/>
                      <a:pt x="273" y="775"/>
                      <a:pt x="339" y="965"/>
                    </a:cubicBezTo>
                    <a:cubicBezTo>
                      <a:pt x="373" y="1058"/>
                      <a:pt x="409" y="1157"/>
                      <a:pt x="452" y="1257"/>
                    </a:cubicBezTo>
                    <a:lnTo>
                      <a:pt x="522" y="1410"/>
                    </a:lnTo>
                    <a:lnTo>
                      <a:pt x="605" y="1563"/>
                    </a:lnTo>
                    <a:cubicBezTo>
                      <a:pt x="658" y="1656"/>
                      <a:pt x="705" y="1756"/>
                      <a:pt x="745" y="1855"/>
                    </a:cubicBezTo>
                    <a:cubicBezTo>
                      <a:pt x="788" y="1952"/>
                      <a:pt x="818" y="2051"/>
                      <a:pt x="854" y="2144"/>
                    </a:cubicBezTo>
                    <a:cubicBezTo>
                      <a:pt x="864" y="2168"/>
                      <a:pt x="874" y="2191"/>
                      <a:pt x="881" y="2214"/>
                    </a:cubicBezTo>
                    <a:lnTo>
                      <a:pt x="894" y="2247"/>
                    </a:lnTo>
                    <a:cubicBezTo>
                      <a:pt x="898" y="2254"/>
                      <a:pt x="898" y="2261"/>
                      <a:pt x="904" y="2271"/>
                    </a:cubicBezTo>
                    <a:lnTo>
                      <a:pt x="914" y="2287"/>
                    </a:lnTo>
                    <a:cubicBezTo>
                      <a:pt x="938" y="2327"/>
                      <a:pt x="961" y="2367"/>
                      <a:pt x="984" y="2407"/>
                    </a:cubicBezTo>
                    <a:cubicBezTo>
                      <a:pt x="1027" y="2483"/>
                      <a:pt x="1077" y="2550"/>
                      <a:pt x="1117" y="2613"/>
                    </a:cubicBezTo>
                    <a:cubicBezTo>
                      <a:pt x="1285" y="2860"/>
                      <a:pt x="1378" y="3015"/>
                      <a:pt x="1396" y="3015"/>
                    </a:cubicBezTo>
                    <a:cubicBezTo>
                      <a:pt x="1396" y="3015"/>
                      <a:pt x="1396" y="3015"/>
                      <a:pt x="1396" y="3015"/>
                    </a:cubicBezTo>
                    <a:cubicBezTo>
                      <a:pt x="1409" y="3008"/>
                      <a:pt x="1346" y="2829"/>
                      <a:pt x="1193" y="2566"/>
                    </a:cubicBezTo>
                    <a:cubicBezTo>
                      <a:pt x="1160" y="2500"/>
                      <a:pt x="1114" y="2430"/>
                      <a:pt x="1077" y="2354"/>
                    </a:cubicBezTo>
                    <a:cubicBezTo>
                      <a:pt x="1054" y="2314"/>
                      <a:pt x="1034" y="2274"/>
                      <a:pt x="1014" y="2234"/>
                    </a:cubicBezTo>
                    <a:lnTo>
                      <a:pt x="1007" y="2221"/>
                    </a:lnTo>
                    <a:lnTo>
                      <a:pt x="1001" y="2207"/>
                    </a:lnTo>
                    <a:lnTo>
                      <a:pt x="991" y="2174"/>
                    </a:lnTo>
                    <a:lnTo>
                      <a:pt x="967" y="2104"/>
                    </a:lnTo>
                    <a:cubicBezTo>
                      <a:pt x="934" y="2011"/>
                      <a:pt x="904" y="1912"/>
                      <a:pt x="861" y="1809"/>
                    </a:cubicBezTo>
                    <a:cubicBezTo>
                      <a:pt x="821" y="1699"/>
                      <a:pt x="771" y="1596"/>
                      <a:pt x="715" y="1496"/>
                    </a:cubicBezTo>
                    <a:cubicBezTo>
                      <a:pt x="612" y="1314"/>
                      <a:pt x="522" y="1121"/>
                      <a:pt x="449" y="925"/>
                    </a:cubicBezTo>
                    <a:cubicBezTo>
                      <a:pt x="379" y="739"/>
                      <a:pt x="316" y="569"/>
                      <a:pt x="256" y="430"/>
                    </a:cubicBezTo>
                    <a:cubicBezTo>
                      <a:pt x="143" y="159"/>
                      <a:pt x="43" y="0"/>
                      <a:pt x="1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20"/>
              <p:cNvSpPr/>
              <p:nvPr/>
            </p:nvSpPr>
            <p:spPr>
              <a:xfrm>
                <a:off x="1427406" y="1777148"/>
                <a:ext cx="133376" cy="274212"/>
              </a:xfrm>
              <a:custGeom>
                <a:rect b="b" l="l" r="r" t="t"/>
                <a:pathLst>
                  <a:path extrusionOk="0" h="2428" w="1181">
                    <a:moveTo>
                      <a:pt x="15" y="1"/>
                    </a:moveTo>
                    <a:cubicBezTo>
                      <a:pt x="15" y="1"/>
                      <a:pt x="14" y="1"/>
                      <a:pt x="14" y="1"/>
                    </a:cubicBezTo>
                    <a:cubicBezTo>
                      <a:pt x="1" y="8"/>
                      <a:pt x="51" y="157"/>
                      <a:pt x="167" y="373"/>
                    </a:cubicBezTo>
                    <a:cubicBezTo>
                      <a:pt x="227" y="483"/>
                      <a:pt x="303" y="609"/>
                      <a:pt x="380" y="749"/>
                    </a:cubicBezTo>
                    <a:cubicBezTo>
                      <a:pt x="419" y="818"/>
                      <a:pt x="459" y="895"/>
                      <a:pt x="496" y="971"/>
                    </a:cubicBezTo>
                    <a:cubicBezTo>
                      <a:pt x="516" y="1011"/>
                      <a:pt x="532" y="1051"/>
                      <a:pt x="549" y="1094"/>
                    </a:cubicBezTo>
                    <a:lnTo>
                      <a:pt x="576" y="1154"/>
                    </a:lnTo>
                    <a:cubicBezTo>
                      <a:pt x="586" y="1174"/>
                      <a:pt x="599" y="1201"/>
                      <a:pt x="609" y="1224"/>
                    </a:cubicBezTo>
                    <a:cubicBezTo>
                      <a:pt x="655" y="1307"/>
                      <a:pt x="712" y="1383"/>
                      <a:pt x="778" y="1457"/>
                    </a:cubicBezTo>
                    <a:cubicBezTo>
                      <a:pt x="835" y="1513"/>
                      <a:pt x="878" y="1580"/>
                      <a:pt x="915" y="1649"/>
                    </a:cubicBezTo>
                    <a:cubicBezTo>
                      <a:pt x="968" y="1779"/>
                      <a:pt x="1004" y="1915"/>
                      <a:pt x="1028" y="2051"/>
                    </a:cubicBezTo>
                    <a:cubicBezTo>
                      <a:pt x="1044" y="2148"/>
                      <a:pt x="1074" y="2244"/>
                      <a:pt x="1111" y="2337"/>
                    </a:cubicBezTo>
                    <a:cubicBezTo>
                      <a:pt x="1138" y="2395"/>
                      <a:pt x="1160" y="2428"/>
                      <a:pt x="1169" y="2428"/>
                    </a:cubicBezTo>
                    <a:cubicBezTo>
                      <a:pt x="1169" y="2428"/>
                      <a:pt x="1170" y="2427"/>
                      <a:pt x="1171" y="2427"/>
                    </a:cubicBezTo>
                    <a:cubicBezTo>
                      <a:pt x="1181" y="2424"/>
                      <a:pt x="1171" y="2387"/>
                      <a:pt x="1157" y="2321"/>
                    </a:cubicBezTo>
                    <a:cubicBezTo>
                      <a:pt x="1144" y="2254"/>
                      <a:pt x="1127" y="2158"/>
                      <a:pt x="1114" y="2038"/>
                    </a:cubicBezTo>
                    <a:cubicBezTo>
                      <a:pt x="1104" y="1889"/>
                      <a:pt x="1071" y="1742"/>
                      <a:pt x="1021" y="1603"/>
                    </a:cubicBezTo>
                    <a:cubicBezTo>
                      <a:pt x="984" y="1520"/>
                      <a:pt x="935" y="1443"/>
                      <a:pt x="875" y="1373"/>
                    </a:cubicBezTo>
                    <a:cubicBezTo>
                      <a:pt x="815" y="1310"/>
                      <a:pt x="765" y="1241"/>
                      <a:pt x="722" y="1164"/>
                    </a:cubicBezTo>
                    <a:cubicBezTo>
                      <a:pt x="712" y="1147"/>
                      <a:pt x="702" y="1131"/>
                      <a:pt x="692" y="1108"/>
                    </a:cubicBezTo>
                    <a:lnTo>
                      <a:pt x="665" y="1041"/>
                    </a:lnTo>
                    <a:cubicBezTo>
                      <a:pt x="645" y="1001"/>
                      <a:pt x="629" y="958"/>
                      <a:pt x="606" y="918"/>
                    </a:cubicBezTo>
                    <a:cubicBezTo>
                      <a:pt x="566" y="835"/>
                      <a:pt x="523" y="762"/>
                      <a:pt x="483" y="692"/>
                    </a:cubicBezTo>
                    <a:cubicBezTo>
                      <a:pt x="396" y="549"/>
                      <a:pt x="313" y="430"/>
                      <a:pt x="247" y="327"/>
                    </a:cubicBezTo>
                    <a:cubicBezTo>
                      <a:pt x="111" y="129"/>
                      <a:pt x="34" y="1"/>
                      <a:pt x="15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20"/>
              <p:cNvSpPr/>
              <p:nvPr/>
            </p:nvSpPr>
            <p:spPr>
              <a:xfrm>
                <a:off x="1496522" y="1698431"/>
                <a:ext cx="144218" cy="338587"/>
              </a:xfrm>
              <a:custGeom>
                <a:rect b="b" l="l" r="r" t="t"/>
                <a:pathLst>
                  <a:path extrusionOk="0" h="2998" w="1277">
                    <a:moveTo>
                      <a:pt x="10" y="0"/>
                    </a:moveTo>
                    <a:cubicBezTo>
                      <a:pt x="0" y="3"/>
                      <a:pt x="0" y="53"/>
                      <a:pt x="40" y="133"/>
                    </a:cubicBezTo>
                    <a:cubicBezTo>
                      <a:pt x="77" y="213"/>
                      <a:pt x="163" y="309"/>
                      <a:pt x="266" y="416"/>
                    </a:cubicBezTo>
                    <a:cubicBezTo>
                      <a:pt x="319" y="469"/>
                      <a:pt x="369" y="528"/>
                      <a:pt x="416" y="595"/>
                    </a:cubicBezTo>
                    <a:cubicBezTo>
                      <a:pt x="459" y="671"/>
                      <a:pt x="492" y="751"/>
                      <a:pt x="519" y="838"/>
                    </a:cubicBezTo>
                    <a:cubicBezTo>
                      <a:pt x="572" y="1017"/>
                      <a:pt x="602" y="1233"/>
                      <a:pt x="652" y="1456"/>
                    </a:cubicBezTo>
                    <a:cubicBezTo>
                      <a:pt x="735" y="1914"/>
                      <a:pt x="911" y="2296"/>
                      <a:pt x="1037" y="2569"/>
                    </a:cubicBezTo>
                    <a:cubicBezTo>
                      <a:pt x="1161" y="2833"/>
                      <a:pt x="1240" y="2998"/>
                      <a:pt x="1259" y="2998"/>
                    </a:cubicBezTo>
                    <a:cubicBezTo>
                      <a:pt x="1259" y="2998"/>
                      <a:pt x="1259" y="2998"/>
                      <a:pt x="1260" y="2998"/>
                    </a:cubicBezTo>
                    <a:cubicBezTo>
                      <a:pt x="1276" y="2994"/>
                      <a:pt x="1220" y="2815"/>
                      <a:pt x="1120" y="2532"/>
                    </a:cubicBezTo>
                    <a:cubicBezTo>
                      <a:pt x="1020" y="2250"/>
                      <a:pt x="858" y="1874"/>
                      <a:pt x="775" y="1432"/>
                    </a:cubicBezTo>
                    <a:cubicBezTo>
                      <a:pt x="725" y="1210"/>
                      <a:pt x="695" y="997"/>
                      <a:pt x="628" y="801"/>
                    </a:cubicBezTo>
                    <a:cubicBezTo>
                      <a:pt x="615" y="754"/>
                      <a:pt x="595" y="708"/>
                      <a:pt x="572" y="661"/>
                    </a:cubicBezTo>
                    <a:cubicBezTo>
                      <a:pt x="555" y="615"/>
                      <a:pt x="529" y="575"/>
                      <a:pt x="502" y="535"/>
                    </a:cubicBezTo>
                    <a:cubicBezTo>
                      <a:pt x="449" y="469"/>
                      <a:pt x="392" y="406"/>
                      <a:pt x="329" y="349"/>
                    </a:cubicBezTo>
                    <a:cubicBezTo>
                      <a:pt x="240" y="276"/>
                      <a:pt x="156" y="196"/>
                      <a:pt x="80" y="106"/>
                    </a:cubicBezTo>
                    <a:cubicBezTo>
                      <a:pt x="33" y="43"/>
                      <a:pt x="17" y="0"/>
                      <a:pt x="1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20"/>
              <p:cNvSpPr/>
              <p:nvPr/>
            </p:nvSpPr>
            <p:spPr>
              <a:xfrm>
                <a:off x="1541131" y="1667260"/>
                <a:ext cx="83120" cy="137445"/>
              </a:xfrm>
              <a:custGeom>
                <a:rect b="b" l="l" r="r" t="t"/>
                <a:pathLst>
                  <a:path extrusionOk="0" h="1217" w="736">
                    <a:moveTo>
                      <a:pt x="21" y="0"/>
                    </a:moveTo>
                    <a:cubicBezTo>
                      <a:pt x="4" y="0"/>
                      <a:pt x="1" y="97"/>
                      <a:pt x="70" y="213"/>
                    </a:cubicBezTo>
                    <a:cubicBezTo>
                      <a:pt x="114" y="276"/>
                      <a:pt x="157" y="339"/>
                      <a:pt x="210" y="396"/>
                    </a:cubicBezTo>
                    <a:cubicBezTo>
                      <a:pt x="267" y="466"/>
                      <a:pt x="316" y="535"/>
                      <a:pt x="363" y="612"/>
                    </a:cubicBezTo>
                    <a:cubicBezTo>
                      <a:pt x="386" y="648"/>
                      <a:pt x="409" y="688"/>
                      <a:pt x="429" y="731"/>
                    </a:cubicBezTo>
                    <a:cubicBezTo>
                      <a:pt x="453" y="771"/>
                      <a:pt x="473" y="808"/>
                      <a:pt x="493" y="844"/>
                    </a:cubicBezTo>
                    <a:cubicBezTo>
                      <a:pt x="529" y="917"/>
                      <a:pt x="566" y="987"/>
                      <a:pt x="596" y="1044"/>
                    </a:cubicBezTo>
                    <a:cubicBezTo>
                      <a:pt x="654" y="1151"/>
                      <a:pt x="700" y="1217"/>
                      <a:pt x="717" y="1217"/>
                    </a:cubicBezTo>
                    <a:cubicBezTo>
                      <a:pt x="718" y="1217"/>
                      <a:pt x="718" y="1217"/>
                      <a:pt x="719" y="1217"/>
                    </a:cubicBezTo>
                    <a:cubicBezTo>
                      <a:pt x="735" y="1210"/>
                      <a:pt x="719" y="1130"/>
                      <a:pt x="679" y="1007"/>
                    </a:cubicBezTo>
                    <a:cubicBezTo>
                      <a:pt x="659" y="947"/>
                      <a:pt x="632" y="874"/>
                      <a:pt x="599" y="795"/>
                    </a:cubicBezTo>
                    <a:cubicBezTo>
                      <a:pt x="582" y="755"/>
                      <a:pt x="562" y="715"/>
                      <a:pt x="539" y="672"/>
                    </a:cubicBezTo>
                    <a:cubicBezTo>
                      <a:pt x="519" y="628"/>
                      <a:pt x="496" y="585"/>
                      <a:pt x="469" y="545"/>
                    </a:cubicBezTo>
                    <a:cubicBezTo>
                      <a:pt x="419" y="462"/>
                      <a:pt x="363" y="386"/>
                      <a:pt x="296" y="319"/>
                    </a:cubicBezTo>
                    <a:cubicBezTo>
                      <a:pt x="237" y="256"/>
                      <a:pt x="183" y="206"/>
                      <a:pt x="144" y="160"/>
                    </a:cubicBezTo>
                    <a:cubicBezTo>
                      <a:pt x="64" y="7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20"/>
              <p:cNvSpPr/>
              <p:nvPr/>
            </p:nvSpPr>
            <p:spPr>
              <a:xfrm>
                <a:off x="1650000" y="1783585"/>
                <a:ext cx="71827" cy="149868"/>
              </a:xfrm>
              <a:custGeom>
                <a:rect b="b" l="l" r="r" t="t"/>
                <a:pathLst>
                  <a:path extrusionOk="0" h="1327" w="636">
                    <a:moveTo>
                      <a:pt x="30" y="0"/>
                    </a:moveTo>
                    <a:cubicBezTo>
                      <a:pt x="14" y="0"/>
                      <a:pt x="0" y="90"/>
                      <a:pt x="47" y="220"/>
                    </a:cubicBezTo>
                    <a:cubicBezTo>
                      <a:pt x="77" y="296"/>
                      <a:pt x="107" y="366"/>
                      <a:pt x="143" y="436"/>
                    </a:cubicBezTo>
                    <a:cubicBezTo>
                      <a:pt x="163" y="476"/>
                      <a:pt x="183" y="512"/>
                      <a:pt x="203" y="555"/>
                    </a:cubicBezTo>
                    <a:lnTo>
                      <a:pt x="260" y="688"/>
                    </a:lnTo>
                    <a:cubicBezTo>
                      <a:pt x="300" y="778"/>
                      <a:pt x="339" y="865"/>
                      <a:pt x="376" y="944"/>
                    </a:cubicBezTo>
                    <a:cubicBezTo>
                      <a:pt x="416" y="1024"/>
                      <a:pt x="456" y="1094"/>
                      <a:pt x="489" y="1154"/>
                    </a:cubicBezTo>
                    <a:cubicBezTo>
                      <a:pt x="552" y="1261"/>
                      <a:pt x="598" y="1327"/>
                      <a:pt x="616" y="1327"/>
                    </a:cubicBezTo>
                    <a:cubicBezTo>
                      <a:pt x="617" y="1327"/>
                      <a:pt x="618" y="1327"/>
                      <a:pt x="619" y="1326"/>
                    </a:cubicBezTo>
                    <a:cubicBezTo>
                      <a:pt x="635" y="1316"/>
                      <a:pt x="612" y="1237"/>
                      <a:pt x="569" y="1114"/>
                    </a:cubicBezTo>
                    <a:cubicBezTo>
                      <a:pt x="545" y="1051"/>
                      <a:pt x="516" y="981"/>
                      <a:pt x="486" y="901"/>
                    </a:cubicBezTo>
                    <a:cubicBezTo>
                      <a:pt x="452" y="818"/>
                      <a:pt x="419" y="732"/>
                      <a:pt x="379" y="639"/>
                    </a:cubicBezTo>
                    <a:cubicBezTo>
                      <a:pt x="356" y="592"/>
                      <a:pt x="339" y="545"/>
                      <a:pt x="316" y="502"/>
                    </a:cubicBezTo>
                    <a:cubicBezTo>
                      <a:pt x="293" y="456"/>
                      <a:pt x="270" y="416"/>
                      <a:pt x="246" y="379"/>
                    </a:cubicBezTo>
                    <a:cubicBezTo>
                      <a:pt x="203" y="303"/>
                      <a:pt x="160" y="240"/>
                      <a:pt x="130" y="183"/>
                    </a:cubicBezTo>
                    <a:cubicBezTo>
                      <a:pt x="67" y="74"/>
                      <a:pt x="47" y="0"/>
                      <a:pt x="3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20"/>
              <p:cNvSpPr/>
              <p:nvPr/>
            </p:nvSpPr>
            <p:spPr>
              <a:xfrm>
                <a:off x="1606068" y="1848072"/>
                <a:ext cx="59065" cy="108420"/>
              </a:xfrm>
              <a:custGeom>
                <a:rect b="b" l="l" r="r" t="t"/>
                <a:pathLst>
                  <a:path extrusionOk="0" h="960" w="523">
                    <a:moveTo>
                      <a:pt x="34" y="0"/>
                    </a:moveTo>
                    <a:cubicBezTo>
                      <a:pt x="33" y="0"/>
                      <a:pt x="32" y="0"/>
                      <a:pt x="31" y="1"/>
                    </a:cubicBezTo>
                    <a:cubicBezTo>
                      <a:pt x="1" y="14"/>
                      <a:pt x="74" y="244"/>
                      <a:pt x="193" y="510"/>
                    </a:cubicBezTo>
                    <a:cubicBezTo>
                      <a:pt x="321" y="765"/>
                      <a:pt x="449" y="959"/>
                      <a:pt x="485" y="959"/>
                    </a:cubicBezTo>
                    <a:cubicBezTo>
                      <a:pt x="487" y="959"/>
                      <a:pt x="488" y="959"/>
                      <a:pt x="489" y="958"/>
                    </a:cubicBezTo>
                    <a:cubicBezTo>
                      <a:pt x="522" y="938"/>
                      <a:pt x="439" y="716"/>
                      <a:pt x="310" y="456"/>
                    </a:cubicBezTo>
                    <a:cubicBezTo>
                      <a:pt x="195" y="201"/>
                      <a:pt x="70" y="0"/>
                      <a:pt x="34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20"/>
              <p:cNvSpPr/>
              <p:nvPr/>
            </p:nvSpPr>
            <p:spPr>
              <a:xfrm>
                <a:off x="1258569" y="2028997"/>
                <a:ext cx="203848" cy="142414"/>
              </a:xfrm>
              <a:custGeom>
                <a:rect b="b" l="l" r="r" t="t"/>
                <a:pathLst>
                  <a:path extrusionOk="0" h="1261" w="1805">
                    <a:moveTo>
                      <a:pt x="0" y="1"/>
                    </a:moveTo>
                    <a:lnTo>
                      <a:pt x="10" y="41"/>
                    </a:lnTo>
                    <a:cubicBezTo>
                      <a:pt x="10" y="54"/>
                      <a:pt x="10" y="64"/>
                      <a:pt x="10" y="74"/>
                    </a:cubicBezTo>
                    <a:cubicBezTo>
                      <a:pt x="10" y="74"/>
                      <a:pt x="10" y="71"/>
                      <a:pt x="14" y="67"/>
                    </a:cubicBezTo>
                    <a:cubicBezTo>
                      <a:pt x="67" y="220"/>
                      <a:pt x="137" y="366"/>
                      <a:pt x="216" y="506"/>
                    </a:cubicBezTo>
                    <a:cubicBezTo>
                      <a:pt x="373" y="788"/>
                      <a:pt x="529" y="872"/>
                      <a:pt x="815" y="998"/>
                    </a:cubicBezTo>
                    <a:cubicBezTo>
                      <a:pt x="1070" y="1104"/>
                      <a:pt x="1336" y="1177"/>
                      <a:pt x="1612" y="1220"/>
                    </a:cubicBezTo>
                    <a:cubicBezTo>
                      <a:pt x="1655" y="1227"/>
                      <a:pt x="1728" y="1247"/>
                      <a:pt x="1805" y="1260"/>
                    </a:cubicBezTo>
                    <a:cubicBezTo>
                      <a:pt x="1722" y="1157"/>
                      <a:pt x="1602" y="1101"/>
                      <a:pt x="1506" y="1008"/>
                    </a:cubicBezTo>
                    <a:cubicBezTo>
                      <a:pt x="1336" y="858"/>
                      <a:pt x="1183" y="798"/>
                      <a:pt x="967" y="735"/>
                    </a:cubicBezTo>
                    <a:cubicBezTo>
                      <a:pt x="768" y="672"/>
                      <a:pt x="648" y="536"/>
                      <a:pt x="479" y="420"/>
                    </a:cubicBezTo>
                    <a:cubicBezTo>
                      <a:pt x="306" y="303"/>
                      <a:pt x="93" y="187"/>
                      <a:pt x="0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805" name="Google Shape;2805;p20"/>
          <p:cNvSpPr txBox="1"/>
          <p:nvPr>
            <p:ph idx="1" type="subTitle"/>
          </p:nvPr>
        </p:nvSpPr>
        <p:spPr>
          <a:xfrm>
            <a:off x="2345738" y="3027575"/>
            <a:ext cx="4452600" cy="945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06" name="Google Shape;2806;p20"/>
          <p:cNvSpPr txBox="1"/>
          <p:nvPr>
            <p:ph type="title"/>
          </p:nvPr>
        </p:nvSpPr>
        <p:spPr>
          <a:xfrm>
            <a:off x="2345663" y="2599200"/>
            <a:ext cx="4452600" cy="428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8" name="Google Shape;418;p3"/>
          <p:cNvGrpSpPr/>
          <p:nvPr/>
        </p:nvGrpSpPr>
        <p:grpSpPr>
          <a:xfrm flipH="1">
            <a:off x="13" y="1125737"/>
            <a:ext cx="9143987" cy="2068328"/>
            <a:chOff x="0" y="2080825"/>
            <a:chExt cx="9143987" cy="2068328"/>
          </a:xfrm>
        </p:grpSpPr>
        <p:sp>
          <p:nvSpPr>
            <p:cNvPr id="419" name="Google Shape;419;p3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" name="Google Shape;422;p3"/>
          <p:cNvSpPr/>
          <p:nvPr/>
        </p:nvSpPr>
        <p:spPr>
          <a:xfrm>
            <a:off x="-823352" y="-436677"/>
            <a:ext cx="10119274" cy="2646142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3"/>
          <p:cNvGrpSpPr/>
          <p:nvPr/>
        </p:nvGrpSpPr>
        <p:grpSpPr>
          <a:xfrm>
            <a:off x="-578958" y="-1317704"/>
            <a:ext cx="9810592" cy="2217512"/>
            <a:chOff x="-578958" y="-1317704"/>
            <a:chExt cx="9810592" cy="2217512"/>
          </a:xfrm>
        </p:grpSpPr>
        <p:sp>
          <p:nvSpPr>
            <p:cNvPr id="424" name="Google Shape;424;p3"/>
            <p:cNvSpPr/>
            <p:nvPr/>
          </p:nvSpPr>
          <p:spPr>
            <a:xfrm flipH="1">
              <a:off x="-578958" y="-1279175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5" name="Google Shape;425;p3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426" name="Google Shape;426;p3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427" name="Google Shape;427;p3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" name="Google Shape;428;p3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" name="Google Shape;429;p3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3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3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3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3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3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3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3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3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3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3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3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3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3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3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3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" name="Google Shape;445;p3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3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" name="Google Shape;447;p3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3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3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3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3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" name="Google Shape;452;p3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" name="Google Shape;453;p3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" name="Google Shape;454;p3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" name="Google Shape;455;p3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" name="Google Shape;456;p3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" name="Google Shape;457;p3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" name="Google Shape;458;p3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" name="Google Shape;459;p3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" name="Google Shape;460;p3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" name="Google Shape;461;p3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" name="Google Shape;462;p3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3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3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3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3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3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" name="Google Shape;468;p3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3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3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3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" name="Google Shape;472;p3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" name="Google Shape;473;p3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3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3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3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3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3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3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3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3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3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3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3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3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3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3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3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" name="Google Shape;489;p3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3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3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3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3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3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3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3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" name="Google Shape;497;p3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" name="Google Shape;498;p3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3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" name="Google Shape;500;p3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" name="Google Shape;501;p3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" name="Google Shape;502;p3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" name="Google Shape;503;p3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" name="Google Shape;504;p3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" name="Google Shape;505;p3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6" name="Google Shape;506;p3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" name="Google Shape;507;p3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" name="Google Shape;508;p3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" name="Google Shape;509;p3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" name="Google Shape;510;p3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" name="Google Shape;511;p3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" name="Google Shape;512;p3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" name="Google Shape;513;p3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" name="Google Shape;514;p3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" name="Google Shape;515;p3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" name="Google Shape;516;p3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" name="Google Shape;517;p3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" name="Google Shape;518;p3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" name="Google Shape;519;p3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" name="Google Shape;520;p3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" name="Google Shape;521;p3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" name="Google Shape;522;p3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" name="Google Shape;523;p3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" name="Google Shape;524;p3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3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3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3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8" name="Google Shape;528;p3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529" name="Google Shape;529;p3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3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3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" name="Google Shape;532;p3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" name="Google Shape;533;p3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" name="Google Shape;534;p3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" name="Google Shape;535;p3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" name="Google Shape;536;p3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" name="Google Shape;537;p3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" name="Google Shape;538;p3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" name="Google Shape;539;p3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" name="Google Shape;540;p3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" name="Google Shape;541;p3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" name="Google Shape;542;p3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" name="Google Shape;543;p3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" name="Google Shape;544;p3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" name="Google Shape;545;p3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" name="Google Shape;546;p3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" name="Google Shape;547;p3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" name="Google Shape;548;p3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" name="Google Shape;549;p3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" name="Google Shape;550;p3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" name="Google Shape;551;p3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" name="Google Shape;552;p3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" name="Google Shape;553;p3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" name="Google Shape;554;p3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55" name="Google Shape;555;p3"/>
          <p:cNvGrpSpPr/>
          <p:nvPr/>
        </p:nvGrpSpPr>
        <p:grpSpPr>
          <a:xfrm>
            <a:off x="4728323" y="1061872"/>
            <a:ext cx="497365" cy="375742"/>
            <a:chOff x="171686" y="1595997"/>
            <a:chExt cx="497365" cy="375742"/>
          </a:xfrm>
        </p:grpSpPr>
        <p:sp>
          <p:nvSpPr>
            <p:cNvPr id="556" name="Google Shape;556;p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3"/>
          <p:cNvGrpSpPr/>
          <p:nvPr/>
        </p:nvGrpSpPr>
        <p:grpSpPr>
          <a:xfrm flipH="1">
            <a:off x="1772198" y="797034"/>
            <a:ext cx="714651" cy="905420"/>
            <a:chOff x="1120111" y="1511859"/>
            <a:chExt cx="714651" cy="905420"/>
          </a:xfrm>
        </p:grpSpPr>
        <p:sp>
          <p:nvSpPr>
            <p:cNvPr id="573" name="Google Shape;573;p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" name="Google Shape;585;p3"/>
          <p:cNvGrpSpPr/>
          <p:nvPr/>
        </p:nvGrpSpPr>
        <p:grpSpPr>
          <a:xfrm>
            <a:off x="5886748" y="1174317"/>
            <a:ext cx="337223" cy="378904"/>
            <a:chOff x="2734285" y="1423430"/>
            <a:chExt cx="337223" cy="378904"/>
          </a:xfrm>
        </p:grpSpPr>
        <p:sp>
          <p:nvSpPr>
            <p:cNvPr id="586" name="Google Shape;586;p3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" name="Google Shape;588;p3"/>
          <p:cNvGrpSpPr/>
          <p:nvPr/>
        </p:nvGrpSpPr>
        <p:grpSpPr>
          <a:xfrm rot="2822785">
            <a:off x="638932" y="696960"/>
            <a:ext cx="337221" cy="378901"/>
            <a:chOff x="2734285" y="1423430"/>
            <a:chExt cx="337223" cy="378904"/>
          </a:xfrm>
        </p:grpSpPr>
        <p:sp>
          <p:nvSpPr>
            <p:cNvPr id="589" name="Google Shape;589;p3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" name="Google Shape;591;p3"/>
          <p:cNvGrpSpPr/>
          <p:nvPr/>
        </p:nvGrpSpPr>
        <p:grpSpPr>
          <a:xfrm>
            <a:off x="-823408" y="333213"/>
            <a:ext cx="10022303" cy="2061109"/>
            <a:chOff x="-823408" y="333213"/>
            <a:chExt cx="10022303" cy="2061109"/>
          </a:xfrm>
        </p:grpSpPr>
        <p:grpSp>
          <p:nvGrpSpPr>
            <p:cNvPr id="592" name="Google Shape;592;p3"/>
            <p:cNvGrpSpPr/>
            <p:nvPr/>
          </p:nvGrpSpPr>
          <p:grpSpPr>
            <a:xfrm>
              <a:off x="-823408" y="333213"/>
              <a:ext cx="10022303" cy="2061109"/>
              <a:chOff x="-823408" y="333213"/>
              <a:chExt cx="10022303" cy="2061109"/>
            </a:xfrm>
          </p:grpSpPr>
          <p:grpSp>
            <p:nvGrpSpPr>
              <p:cNvPr id="593" name="Google Shape;593;p3"/>
              <p:cNvGrpSpPr/>
              <p:nvPr/>
            </p:nvGrpSpPr>
            <p:grpSpPr>
              <a:xfrm flipH="1">
                <a:off x="-823408" y="333213"/>
                <a:ext cx="10022303" cy="2061109"/>
                <a:chOff x="-224431" y="1701388"/>
                <a:chExt cx="10022303" cy="2061109"/>
              </a:xfrm>
            </p:grpSpPr>
            <p:grpSp>
              <p:nvGrpSpPr>
                <p:cNvPr id="594" name="Google Shape;594;p3"/>
                <p:cNvGrpSpPr/>
                <p:nvPr/>
              </p:nvGrpSpPr>
              <p:grpSpPr>
                <a:xfrm flipH="1">
                  <a:off x="-224424" y="1982113"/>
                  <a:ext cx="10022296" cy="1780385"/>
                  <a:chOff x="725125" y="2905550"/>
                  <a:chExt cx="1814450" cy="289000"/>
                </a:xfrm>
              </p:grpSpPr>
              <p:sp>
                <p:nvSpPr>
                  <p:cNvPr id="595" name="Google Shape;595;p3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" name="Google Shape;596;p3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" name="Google Shape;597;p3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" name="Google Shape;598;p3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" name="Google Shape;599;p3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" name="Google Shape;600;p3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" name="Google Shape;601;p3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" name="Google Shape;602;p3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" name="Google Shape;603;p3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" name="Google Shape;604;p3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" name="Google Shape;605;p3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" name="Google Shape;606;p3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" name="Google Shape;607;p3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" name="Google Shape;608;p3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" name="Google Shape;609;p3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" name="Google Shape;610;p3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" name="Google Shape;611;p3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" name="Google Shape;612;p3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" name="Google Shape;613;p3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4" name="Google Shape;614;p3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5" name="Google Shape;615;p3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6" name="Google Shape;616;p3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" name="Google Shape;617;p3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" name="Google Shape;618;p3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" name="Google Shape;619;p3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" name="Google Shape;620;p3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" name="Google Shape;621;p3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" name="Google Shape;622;p3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" name="Google Shape;623;p3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" name="Google Shape;624;p3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" name="Google Shape;625;p3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" name="Google Shape;626;p3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" name="Google Shape;627;p3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8" name="Google Shape;628;p3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9" name="Google Shape;629;p3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0" name="Google Shape;630;p3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1" name="Google Shape;631;p3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2" name="Google Shape;632;p3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3" name="Google Shape;633;p3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4" name="Google Shape;634;p3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5" name="Google Shape;635;p3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6" name="Google Shape;636;p3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7" name="Google Shape;637;p3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8" name="Google Shape;638;p3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9" name="Google Shape;639;p3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0" name="Google Shape;640;p3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1" name="Google Shape;641;p3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2" name="Google Shape;642;p3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3" name="Google Shape;643;p3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4" name="Google Shape;644;p3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5" name="Google Shape;645;p3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" name="Google Shape;646;p3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" name="Google Shape;647;p3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" name="Google Shape;648;p3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" name="Google Shape;649;p3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" name="Google Shape;650;p3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" name="Google Shape;651;p3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2" name="Google Shape;652;p3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" name="Google Shape;653;p3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" name="Google Shape;654;p3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" name="Google Shape;655;p3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" name="Google Shape;656;p3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" name="Google Shape;657;p3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" name="Google Shape;658;p3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" name="Google Shape;659;p3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" name="Google Shape;660;p3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" name="Google Shape;661;p3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" name="Google Shape;662;p3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" name="Google Shape;663;p3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4" name="Google Shape;664;p3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5" name="Google Shape;665;p3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6" name="Google Shape;666;p3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7" name="Google Shape;667;p3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8" name="Google Shape;668;p3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9" name="Google Shape;669;p3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0" name="Google Shape;670;p3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1" name="Google Shape;671;p3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2" name="Google Shape;672;p3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3" name="Google Shape;673;p3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4" name="Google Shape;674;p3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5" name="Google Shape;675;p3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" name="Google Shape;676;p3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" name="Google Shape;677;p3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" name="Google Shape;678;p3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" name="Google Shape;679;p3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" name="Google Shape;680;p3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" name="Google Shape;681;p3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" name="Google Shape;682;p3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" name="Google Shape;683;p3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" name="Google Shape;684;p3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" name="Google Shape;685;p3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" name="Google Shape;686;p3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" name="Google Shape;687;p3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" name="Google Shape;688;p3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" name="Google Shape;689;p3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" name="Google Shape;690;p3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" name="Google Shape;691;p3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2" name="Google Shape;692;p3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" name="Google Shape;693;p3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" name="Google Shape;694;p3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" name="Google Shape;695;p3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96" name="Google Shape;696;p3"/>
                <p:cNvGrpSpPr/>
                <p:nvPr/>
              </p:nvGrpSpPr>
              <p:grpSpPr>
                <a:xfrm>
                  <a:off x="-224431" y="1701388"/>
                  <a:ext cx="8145162" cy="1426898"/>
                  <a:chOff x="-224431" y="1701388"/>
                  <a:chExt cx="8145162" cy="1426898"/>
                </a:xfrm>
              </p:grpSpPr>
              <p:grpSp>
                <p:nvGrpSpPr>
                  <p:cNvPr id="697" name="Google Shape;697;p3"/>
                  <p:cNvGrpSpPr/>
                  <p:nvPr/>
                </p:nvGrpSpPr>
                <p:grpSpPr>
                  <a:xfrm>
                    <a:off x="-224431" y="1701388"/>
                    <a:ext cx="4748501" cy="1426898"/>
                    <a:chOff x="845281" y="1246472"/>
                    <a:chExt cx="721229" cy="216722"/>
                  </a:xfrm>
                </p:grpSpPr>
                <p:sp>
                  <p:nvSpPr>
                    <p:cNvPr id="698" name="Google Shape;698;p3"/>
                    <p:cNvSpPr/>
                    <p:nvPr/>
                  </p:nvSpPr>
                  <p:spPr>
                    <a:xfrm rot="643536">
                      <a:off x="1399013" y="1325493"/>
                      <a:ext cx="157320" cy="124146"/>
                    </a:xfrm>
                    <a:custGeom>
                      <a:rect b="b" l="l" r="r" t="t"/>
                      <a:pathLst>
                        <a:path extrusionOk="0" h="4966" w="6293">
                          <a:moveTo>
                            <a:pt x="2151" y="1"/>
                          </a:moveTo>
                          <a:cubicBezTo>
                            <a:pt x="1927" y="1"/>
                            <a:pt x="1684" y="48"/>
                            <a:pt x="1413" y="157"/>
                          </a:cubicBezTo>
                          <a:cubicBezTo>
                            <a:pt x="329" y="593"/>
                            <a:pt x="1" y="1899"/>
                            <a:pt x="611" y="2810"/>
                          </a:cubicBezTo>
                          <a:cubicBezTo>
                            <a:pt x="1312" y="3852"/>
                            <a:pt x="2775" y="4966"/>
                            <a:pt x="4186" y="4966"/>
                          </a:cubicBezTo>
                          <a:cubicBezTo>
                            <a:pt x="4338" y="4966"/>
                            <a:pt x="4490" y="4953"/>
                            <a:pt x="4641" y="4925"/>
                          </a:cubicBezTo>
                          <a:cubicBezTo>
                            <a:pt x="5667" y="4736"/>
                            <a:pt x="6292" y="4159"/>
                            <a:pt x="5995" y="3175"/>
                          </a:cubicBezTo>
                          <a:cubicBezTo>
                            <a:pt x="5773" y="2446"/>
                            <a:pt x="5226" y="1750"/>
                            <a:pt x="4547" y="1342"/>
                          </a:cubicBezTo>
                          <a:cubicBezTo>
                            <a:pt x="3684" y="821"/>
                            <a:pt x="3088" y="1"/>
                            <a:pt x="2151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99" name="Google Shape;699;p3"/>
                    <p:cNvSpPr/>
                    <p:nvPr/>
                  </p:nvSpPr>
                  <p:spPr>
                    <a:xfrm>
                      <a:off x="1229003" y="1325446"/>
                      <a:ext cx="113225" cy="126250"/>
                    </a:xfrm>
                    <a:custGeom>
                      <a:rect b="b" l="l" r="r" t="t"/>
                      <a:pathLst>
                        <a:path extrusionOk="0" h="5050" w="4529">
                          <a:moveTo>
                            <a:pt x="1597" y="1"/>
                          </a:moveTo>
                          <a:cubicBezTo>
                            <a:pt x="234" y="1"/>
                            <a:pt x="1" y="1743"/>
                            <a:pt x="376" y="2710"/>
                          </a:cubicBezTo>
                          <a:cubicBezTo>
                            <a:pt x="837" y="3903"/>
                            <a:pt x="1571" y="4660"/>
                            <a:pt x="2907" y="4990"/>
                          </a:cubicBezTo>
                          <a:cubicBezTo>
                            <a:pt x="3072" y="5031"/>
                            <a:pt x="3221" y="5050"/>
                            <a:pt x="3356" y="5050"/>
                          </a:cubicBezTo>
                          <a:cubicBezTo>
                            <a:pt x="4270" y="5050"/>
                            <a:pt x="4528" y="4175"/>
                            <a:pt x="4405" y="3301"/>
                          </a:cubicBezTo>
                          <a:cubicBezTo>
                            <a:pt x="4241" y="2120"/>
                            <a:pt x="3127" y="60"/>
                            <a:pt x="1664" y="2"/>
                          </a:cubicBezTo>
                          <a:cubicBezTo>
                            <a:pt x="1642" y="1"/>
                            <a:pt x="1619" y="1"/>
                            <a:pt x="1597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0" name="Google Shape;700;p3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1" name="Google Shape;701;p3"/>
                    <p:cNvSpPr/>
                    <p:nvPr/>
                  </p:nvSpPr>
                  <p:spPr>
                    <a:xfrm>
                      <a:off x="845281" y="1246472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2" name="Google Shape;702;p3"/>
                    <p:cNvSpPr/>
                    <p:nvPr/>
                  </p:nvSpPr>
                  <p:spPr>
                    <a:xfrm rot="-1748151">
                      <a:off x="964413" y="127593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703" name="Google Shape;703;p3"/>
                  <p:cNvGrpSpPr/>
                  <p:nvPr/>
                </p:nvGrpSpPr>
                <p:grpSpPr>
                  <a:xfrm>
                    <a:off x="5219007" y="2245413"/>
                    <a:ext cx="2701724" cy="831427"/>
                    <a:chOff x="785661" y="1226199"/>
                    <a:chExt cx="410353" cy="126280"/>
                  </a:xfrm>
                </p:grpSpPr>
                <p:sp>
                  <p:nvSpPr>
                    <p:cNvPr id="704" name="Google Shape;704;p3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5" name="Google Shape;705;p3"/>
                    <p:cNvSpPr/>
                    <p:nvPr/>
                  </p:nvSpPr>
                  <p:spPr>
                    <a:xfrm>
                      <a:off x="785661" y="1226199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6" name="Google Shape;706;p3"/>
                    <p:cNvSpPr/>
                    <p:nvPr/>
                  </p:nvSpPr>
                  <p:spPr>
                    <a:xfrm rot="-1748151">
                      <a:off x="995887" y="125286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707" name="Google Shape;707;p3"/>
              <p:cNvGrpSpPr/>
              <p:nvPr/>
            </p:nvGrpSpPr>
            <p:grpSpPr>
              <a:xfrm flipH="1">
                <a:off x="114295" y="450538"/>
                <a:ext cx="1540100" cy="842865"/>
                <a:chOff x="731498" y="1239109"/>
                <a:chExt cx="233919" cy="128017"/>
              </a:xfrm>
            </p:grpSpPr>
            <p:sp>
              <p:nvSpPr>
                <p:cNvPr id="708" name="Google Shape;708;p3"/>
                <p:cNvSpPr/>
                <p:nvPr/>
              </p:nvSpPr>
              <p:spPr>
                <a:xfrm>
                  <a:off x="873492" y="1239109"/>
                  <a:ext cx="91925" cy="102550"/>
                </a:xfrm>
                <a:custGeom>
                  <a:rect b="b" l="l" r="r" t="t"/>
                  <a:pathLst>
                    <a:path extrusionOk="0" h="4102" w="3677">
                      <a:moveTo>
                        <a:pt x="1033" y="1"/>
                      </a:moveTo>
                      <a:cubicBezTo>
                        <a:pt x="0" y="1"/>
                        <a:pt x="141" y="1471"/>
                        <a:pt x="227" y="2238"/>
                      </a:cubicBezTo>
                      <a:cubicBezTo>
                        <a:pt x="350" y="3305"/>
                        <a:pt x="759" y="3925"/>
                        <a:pt x="1899" y="4081"/>
                      </a:cubicBezTo>
                      <a:cubicBezTo>
                        <a:pt x="1996" y="4095"/>
                        <a:pt x="2090" y="4101"/>
                        <a:pt x="2180" y="4101"/>
                      </a:cubicBezTo>
                      <a:cubicBezTo>
                        <a:pt x="3115" y="4101"/>
                        <a:pt x="3677" y="3401"/>
                        <a:pt x="3626" y="2493"/>
                      </a:cubicBezTo>
                      <a:cubicBezTo>
                        <a:pt x="3565" y="1416"/>
                        <a:pt x="2522" y="362"/>
                        <a:pt x="1435" y="62"/>
                      </a:cubicBezTo>
                      <a:cubicBezTo>
                        <a:pt x="1284" y="20"/>
                        <a:pt x="1151" y="1"/>
                        <a:pt x="103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" name="Google Shape;709;p3"/>
                <p:cNvSpPr/>
                <p:nvPr/>
              </p:nvSpPr>
              <p:spPr>
                <a:xfrm rot="-1748151">
                  <a:off x="745023" y="1283010"/>
                  <a:ext cx="65877" cy="72678"/>
                </a:xfrm>
                <a:custGeom>
                  <a:rect b="b" l="l" r="r" t="t"/>
                  <a:pathLst>
                    <a:path extrusionOk="0" h="2907" w="2635">
                      <a:moveTo>
                        <a:pt x="1128" y="1"/>
                      </a:moveTo>
                      <a:cubicBezTo>
                        <a:pt x="638" y="1"/>
                        <a:pt x="185" y="332"/>
                        <a:pt x="95" y="1022"/>
                      </a:cubicBezTo>
                      <a:cubicBezTo>
                        <a:pt x="1" y="1756"/>
                        <a:pt x="441" y="2907"/>
                        <a:pt x="1276" y="2907"/>
                      </a:cubicBezTo>
                      <a:cubicBezTo>
                        <a:pt x="1422" y="2907"/>
                        <a:pt x="1580" y="2871"/>
                        <a:pt x="1749" y="2792"/>
                      </a:cubicBezTo>
                      <a:cubicBezTo>
                        <a:pt x="2511" y="2437"/>
                        <a:pt x="2634" y="1582"/>
                        <a:pt x="2347" y="894"/>
                      </a:cubicBezTo>
                      <a:cubicBezTo>
                        <a:pt x="2100" y="306"/>
                        <a:pt x="1597" y="1"/>
                        <a:pt x="112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10" name="Google Shape;710;p3"/>
            <p:cNvGrpSpPr/>
            <p:nvPr/>
          </p:nvGrpSpPr>
          <p:grpSpPr>
            <a:xfrm>
              <a:off x="8426248" y="538292"/>
              <a:ext cx="337223" cy="378904"/>
              <a:chOff x="2734285" y="1423430"/>
              <a:chExt cx="337223" cy="378904"/>
            </a:xfrm>
          </p:grpSpPr>
          <p:sp>
            <p:nvSpPr>
              <p:cNvPr id="711" name="Google Shape;711;p3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3" name="Google Shape;713;p3"/>
          <p:cNvSpPr txBox="1"/>
          <p:nvPr>
            <p:ph type="title"/>
          </p:nvPr>
        </p:nvSpPr>
        <p:spPr>
          <a:xfrm>
            <a:off x="2207850" y="3319269"/>
            <a:ext cx="4728300" cy="5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14" name="Google Shape;714;p3"/>
          <p:cNvSpPr txBox="1"/>
          <p:nvPr>
            <p:ph hasCustomPrompt="1" idx="2" type="title"/>
          </p:nvPr>
        </p:nvSpPr>
        <p:spPr>
          <a:xfrm>
            <a:off x="3257250" y="2579511"/>
            <a:ext cx="262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5" name="Google Shape;715;p3"/>
          <p:cNvSpPr txBox="1"/>
          <p:nvPr>
            <p:ph idx="1" type="subTitle"/>
          </p:nvPr>
        </p:nvSpPr>
        <p:spPr>
          <a:xfrm>
            <a:off x="2207850" y="3914615"/>
            <a:ext cx="47283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_1_1_1">
    <p:spTree>
      <p:nvGrpSpPr>
        <p:cNvPr id="2807" name="Shape 2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8" name="Google Shape;2808;p21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9" name="Google Shape;2809;p21"/>
          <p:cNvGrpSpPr/>
          <p:nvPr/>
        </p:nvGrpSpPr>
        <p:grpSpPr>
          <a:xfrm flipH="1">
            <a:off x="4238719" y="4520722"/>
            <a:ext cx="497365" cy="375742"/>
            <a:chOff x="171686" y="1595997"/>
            <a:chExt cx="497365" cy="375742"/>
          </a:xfrm>
        </p:grpSpPr>
        <p:sp>
          <p:nvSpPr>
            <p:cNvPr id="2810" name="Google Shape;2810;p21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21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21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21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21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21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21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21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21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21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21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21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21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21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21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21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6" name="Google Shape;2826;p21"/>
          <p:cNvGrpSpPr/>
          <p:nvPr/>
        </p:nvGrpSpPr>
        <p:grpSpPr>
          <a:xfrm flipH="1">
            <a:off x="537686" y="1127690"/>
            <a:ext cx="360149" cy="395733"/>
            <a:chOff x="310934" y="718477"/>
            <a:chExt cx="360149" cy="395733"/>
          </a:xfrm>
        </p:grpSpPr>
        <p:sp>
          <p:nvSpPr>
            <p:cNvPr id="2827" name="Google Shape;2827;p21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21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9" name="Google Shape;2829;p21"/>
          <p:cNvSpPr txBox="1"/>
          <p:nvPr>
            <p:ph idx="1" type="subTitle"/>
          </p:nvPr>
        </p:nvSpPr>
        <p:spPr>
          <a:xfrm>
            <a:off x="783450" y="1040427"/>
            <a:ext cx="7577100" cy="348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30" name="Google Shape;2830;p21"/>
          <p:cNvSpPr txBox="1"/>
          <p:nvPr>
            <p:ph type="title"/>
          </p:nvPr>
        </p:nvSpPr>
        <p:spPr>
          <a:xfrm>
            <a:off x="720000" y="524525"/>
            <a:ext cx="77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31" name="Google Shape;2831;p21"/>
          <p:cNvSpPr/>
          <p:nvPr/>
        </p:nvSpPr>
        <p:spPr>
          <a:xfrm>
            <a:off x="-24" y="3933875"/>
            <a:ext cx="9144037" cy="219505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2" name="Google Shape;2832;p21"/>
          <p:cNvSpPr/>
          <p:nvPr/>
        </p:nvSpPr>
        <p:spPr>
          <a:xfrm>
            <a:off x="2347360" y="483369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3" name="Google Shape;2833;p21"/>
          <p:cNvSpPr/>
          <p:nvPr/>
        </p:nvSpPr>
        <p:spPr>
          <a:xfrm>
            <a:off x="7186359" y="4333723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4" name="Google Shape;2834;p21"/>
          <p:cNvSpPr/>
          <p:nvPr/>
        </p:nvSpPr>
        <p:spPr>
          <a:xfrm>
            <a:off x="8623840" y="2796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5" name="Google Shape;2835;p21"/>
          <p:cNvSpPr/>
          <p:nvPr/>
        </p:nvSpPr>
        <p:spPr>
          <a:xfrm>
            <a:off x="942281" y="464729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21"/>
          <p:cNvSpPr/>
          <p:nvPr/>
        </p:nvSpPr>
        <p:spPr>
          <a:xfrm>
            <a:off x="6046673" y="483368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7" name="Google Shape;2837;p21"/>
          <p:cNvSpPr/>
          <p:nvPr/>
        </p:nvSpPr>
        <p:spPr>
          <a:xfrm>
            <a:off x="-782700" y="305736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8" name="Google Shape;2838;p21"/>
          <p:cNvSpPr/>
          <p:nvPr/>
        </p:nvSpPr>
        <p:spPr>
          <a:xfrm>
            <a:off x="5643000" y="3249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21"/>
          <p:cNvSpPr/>
          <p:nvPr/>
        </p:nvSpPr>
        <p:spPr>
          <a:xfrm>
            <a:off x="13742" y="3901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40" name="Google Shape;2840;p21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2841" name="Google Shape;2841;p21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21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21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21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21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21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21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21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21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21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21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21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21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4" name="Google Shape;2854;p21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2855" name="Google Shape;2855;p21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21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21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21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21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0" name="Google Shape;2860;p21"/>
          <p:cNvGrpSpPr/>
          <p:nvPr/>
        </p:nvGrpSpPr>
        <p:grpSpPr>
          <a:xfrm flipH="1">
            <a:off x="8068919" y="1739972"/>
            <a:ext cx="714651" cy="905420"/>
            <a:chOff x="1120111" y="1511859"/>
            <a:chExt cx="714651" cy="905420"/>
          </a:xfrm>
        </p:grpSpPr>
        <p:sp>
          <p:nvSpPr>
            <p:cNvPr id="2861" name="Google Shape;2861;p21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21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21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21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21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21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21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21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21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21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21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21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_1_1_1_3">
    <p:spTree>
      <p:nvGrpSpPr>
        <p:cNvPr id="2873" name="Shape 2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4" name="Google Shape;2874;p22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5" name="Google Shape;2875;p22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2876" name="Google Shape;2876;p22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22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22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22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22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1" name="Google Shape;2881;p22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2882" name="Google Shape;2882;p22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22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22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22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22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22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22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22"/>
            <p:cNvSpPr/>
            <p:nvPr/>
          </p:nvSpPr>
          <p:spPr>
            <a:xfrm>
              <a:off x="-769367" y="362062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22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22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22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22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22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22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6" name="Google Shape;2896;p22"/>
          <p:cNvSpPr txBox="1"/>
          <p:nvPr>
            <p:ph idx="1" type="subTitle"/>
          </p:nvPr>
        </p:nvSpPr>
        <p:spPr>
          <a:xfrm>
            <a:off x="720000" y="1102800"/>
            <a:ext cx="77040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97" name="Google Shape;2897;p22"/>
          <p:cNvSpPr txBox="1"/>
          <p:nvPr>
            <p:ph type="title"/>
          </p:nvPr>
        </p:nvSpPr>
        <p:spPr>
          <a:xfrm>
            <a:off x="720000" y="5261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98" name="Google Shape;2898;p22"/>
          <p:cNvSpPr/>
          <p:nvPr/>
        </p:nvSpPr>
        <p:spPr>
          <a:xfrm>
            <a:off x="-24" y="3933875"/>
            <a:ext cx="9144037" cy="219505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9" name="Google Shape;2899;p22"/>
          <p:cNvSpPr/>
          <p:nvPr/>
        </p:nvSpPr>
        <p:spPr>
          <a:xfrm>
            <a:off x="2347360" y="483369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0" name="Google Shape;2900;p22"/>
          <p:cNvSpPr/>
          <p:nvPr/>
        </p:nvSpPr>
        <p:spPr>
          <a:xfrm>
            <a:off x="7186359" y="4333723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1" name="Google Shape;2901;p22"/>
          <p:cNvSpPr/>
          <p:nvPr/>
        </p:nvSpPr>
        <p:spPr>
          <a:xfrm>
            <a:off x="8623840" y="2796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2" name="Google Shape;2902;p22"/>
          <p:cNvSpPr/>
          <p:nvPr/>
        </p:nvSpPr>
        <p:spPr>
          <a:xfrm>
            <a:off x="942281" y="464729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3" name="Google Shape;2903;p22"/>
          <p:cNvSpPr/>
          <p:nvPr/>
        </p:nvSpPr>
        <p:spPr>
          <a:xfrm>
            <a:off x="6046673" y="483368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4" name="Google Shape;2904;p22"/>
          <p:cNvSpPr/>
          <p:nvPr/>
        </p:nvSpPr>
        <p:spPr>
          <a:xfrm>
            <a:off x="-782700" y="305736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5" name="Google Shape;2905;p22"/>
          <p:cNvSpPr/>
          <p:nvPr/>
        </p:nvSpPr>
        <p:spPr>
          <a:xfrm>
            <a:off x="5643000" y="3249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6" name="Google Shape;2906;p22"/>
          <p:cNvSpPr/>
          <p:nvPr/>
        </p:nvSpPr>
        <p:spPr>
          <a:xfrm>
            <a:off x="13742" y="3901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07" name="Google Shape;2907;p22"/>
          <p:cNvGrpSpPr/>
          <p:nvPr/>
        </p:nvGrpSpPr>
        <p:grpSpPr>
          <a:xfrm>
            <a:off x="8177561" y="1098860"/>
            <a:ext cx="497365" cy="375742"/>
            <a:chOff x="171686" y="1595997"/>
            <a:chExt cx="497365" cy="375742"/>
          </a:xfrm>
        </p:grpSpPr>
        <p:sp>
          <p:nvSpPr>
            <p:cNvPr id="2908" name="Google Shape;2908;p22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22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22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22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22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22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22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22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22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22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22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22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22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22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22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22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4" name="Google Shape;2924;p22"/>
          <p:cNvGrpSpPr/>
          <p:nvPr/>
        </p:nvGrpSpPr>
        <p:grpSpPr>
          <a:xfrm>
            <a:off x="6327959" y="4454140"/>
            <a:ext cx="360149" cy="395733"/>
            <a:chOff x="310934" y="718477"/>
            <a:chExt cx="360149" cy="395733"/>
          </a:xfrm>
        </p:grpSpPr>
        <p:sp>
          <p:nvSpPr>
            <p:cNvPr id="2925" name="Google Shape;2925;p22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22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7" name="Google Shape;2927;p22"/>
          <p:cNvGrpSpPr/>
          <p:nvPr/>
        </p:nvGrpSpPr>
        <p:grpSpPr>
          <a:xfrm>
            <a:off x="-241352" y="399797"/>
            <a:ext cx="714651" cy="905420"/>
            <a:chOff x="1120111" y="1511859"/>
            <a:chExt cx="714651" cy="905420"/>
          </a:xfrm>
        </p:grpSpPr>
        <p:sp>
          <p:nvSpPr>
            <p:cNvPr id="2928" name="Google Shape;2928;p22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22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22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22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22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22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22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22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22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22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22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22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_1_1_2">
    <p:spTree>
      <p:nvGrpSpPr>
        <p:cNvPr id="2940" name="Shape 2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" name="Google Shape;2941;p23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2" name="Google Shape;2942;p23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3" name="Google Shape;2943;p23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23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23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6" name="Google Shape;2946;p23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7" name="Google Shape;2947;p23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8" name="Google Shape;2948;p23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9" name="Google Shape;2949;p23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0" name="Google Shape;2950;p23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23"/>
          <p:cNvSpPr txBox="1"/>
          <p:nvPr>
            <p:ph type="title"/>
          </p:nvPr>
        </p:nvSpPr>
        <p:spPr>
          <a:xfrm>
            <a:off x="720000" y="5268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952" name="Google Shape;2952;p23"/>
          <p:cNvGrpSpPr/>
          <p:nvPr/>
        </p:nvGrpSpPr>
        <p:grpSpPr>
          <a:xfrm flipH="1">
            <a:off x="156566" y="180751"/>
            <a:ext cx="8897650" cy="4320959"/>
            <a:chOff x="-772980" y="300471"/>
            <a:chExt cx="9773342" cy="4746220"/>
          </a:xfrm>
        </p:grpSpPr>
        <p:sp>
          <p:nvSpPr>
            <p:cNvPr id="2953" name="Google Shape;2953;p23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23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23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23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23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8" name="Google Shape;2958;p23"/>
          <p:cNvGrpSpPr/>
          <p:nvPr/>
        </p:nvGrpSpPr>
        <p:grpSpPr>
          <a:xfrm flipH="1">
            <a:off x="8810569" y="656322"/>
            <a:ext cx="497365" cy="375742"/>
            <a:chOff x="171686" y="1595997"/>
            <a:chExt cx="497365" cy="375742"/>
          </a:xfrm>
        </p:grpSpPr>
        <p:sp>
          <p:nvSpPr>
            <p:cNvPr id="2959" name="Google Shape;2959;p2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2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2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2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2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2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2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2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2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2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2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2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2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2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2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2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5" name="Google Shape;2975;p23"/>
          <p:cNvGrpSpPr/>
          <p:nvPr/>
        </p:nvGrpSpPr>
        <p:grpSpPr>
          <a:xfrm flipH="1">
            <a:off x="3749544" y="4613597"/>
            <a:ext cx="714651" cy="905420"/>
            <a:chOff x="1120111" y="1511859"/>
            <a:chExt cx="714651" cy="905420"/>
          </a:xfrm>
        </p:grpSpPr>
        <p:sp>
          <p:nvSpPr>
            <p:cNvPr id="2976" name="Google Shape;2976;p2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2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2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2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2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2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2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2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2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2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2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2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8" name="Google Shape;2988;p23"/>
          <p:cNvGrpSpPr/>
          <p:nvPr/>
        </p:nvGrpSpPr>
        <p:grpSpPr>
          <a:xfrm flipH="1">
            <a:off x="-203564" y="946065"/>
            <a:ext cx="360149" cy="395733"/>
            <a:chOff x="310934" y="718477"/>
            <a:chExt cx="360149" cy="395733"/>
          </a:xfrm>
        </p:grpSpPr>
        <p:sp>
          <p:nvSpPr>
            <p:cNvPr id="2989" name="Google Shape;2989;p23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23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1" name="Google Shape;2991;p23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2992" name="Google Shape;2992;p23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23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23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23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23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23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23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23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23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23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23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23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23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5" name="Google Shape;3005;p23"/>
          <p:cNvSpPr txBox="1"/>
          <p:nvPr>
            <p:ph idx="1" type="subTitle"/>
          </p:nvPr>
        </p:nvSpPr>
        <p:spPr>
          <a:xfrm>
            <a:off x="720000" y="1102800"/>
            <a:ext cx="7704000" cy="17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_1_1">
    <p:spTree>
      <p:nvGrpSpPr>
        <p:cNvPr id="3006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p24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8" name="Google Shape;3008;p24"/>
          <p:cNvSpPr txBox="1"/>
          <p:nvPr>
            <p:ph idx="1" type="subTitle"/>
          </p:nvPr>
        </p:nvSpPr>
        <p:spPr>
          <a:xfrm>
            <a:off x="938825" y="2071337"/>
            <a:ext cx="4238700" cy="986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09" name="Google Shape;3009;p24"/>
          <p:cNvSpPr txBox="1"/>
          <p:nvPr>
            <p:ph type="title"/>
          </p:nvPr>
        </p:nvSpPr>
        <p:spPr>
          <a:xfrm>
            <a:off x="946050" y="1649129"/>
            <a:ext cx="4238700" cy="42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10" name="Google Shape;3010;p24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1" name="Google Shape;3011;p24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2" name="Google Shape;3012;p24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3" name="Google Shape;3013;p24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4" name="Google Shape;3014;p24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5" name="Google Shape;3015;p24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6" name="Google Shape;3016;p24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7" name="Google Shape;3017;p24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18" name="Google Shape;3018;p24"/>
          <p:cNvGrpSpPr/>
          <p:nvPr/>
        </p:nvGrpSpPr>
        <p:grpSpPr>
          <a:xfrm>
            <a:off x="96608" y="102794"/>
            <a:ext cx="8841018" cy="4689993"/>
            <a:chOff x="-1002624" y="2672904"/>
            <a:chExt cx="3512382" cy="1863252"/>
          </a:xfrm>
        </p:grpSpPr>
        <p:sp>
          <p:nvSpPr>
            <p:cNvPr id="3019" name="Google Shape;3019;p24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24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24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24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24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24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24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24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24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24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24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24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24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24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3" name="Google Shape;3033;p24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34" name="Google Shape;3034;p24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3035" name="Google Shape;3035;p24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24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24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24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24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0" name="Google Shape;3040;p24"/>
          <p:cNvGrpSpPr/>
          <p:nvPr/>
        </p:nvGrpSpPr>
        <p:grpSpPr>
          <a:xfrm flipH="1">
            <a:off x="8177569" y="1391997"/>
            <a:ext cx="497365" cy="375742"/>
            <a:chOff x="171686" y="1595997"/>
            <a:chExt cx="497365" cy="375742"/>
          </a:xfrm>
        </p:grpSpPr>
        <p:sp>
          <p:nvSpPr>
            <p:cNvPr id="3041" name="Google Shape;3041;p2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2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2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2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2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2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2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2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2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2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2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2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2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2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2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2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7" name="Google Shape;3057;p24"/>
          <p:cNvGrpSpPr/>
          <p:nvPr/>
        </p:nvGrpSpPr>
        <p:grpSpPr>
          <a:xfrm flipH="1">
            <a:off x="479536" y="1340915"/>
            <a:ext cx="360149" cy="395733"/>
            <a:chOff x="310934" y="718477"/>
            <a:chExt cx="360149" cy="395733"/>
          </a:xfrm>
        </p:grpSpPr>
        <p:sp>
          <p:nvSpPr>
            <p:cNvPr id="3058" name="Google Shape;3058;p24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24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0" name="Google Shape;3060;p24"/>
          <p:cNvGrpSpPr/>
          <p:nvPr/>
        </p:nvGrpSpPr>
        <p:grpSpPr>
          <a:xfrm flipH="1">
            <a:off x="2552219" y="222284"/>
            <a:ext cx="714651" cy="905420"/>
            <a:chOff x="1120111" y="1511859"/>
            <a:chExt cx="714651" cy="905420"/>
          </a:xfrm>
        </p:grpSpPr>
        <p:sp>
          <p:nvSpPr>
            <p:cNvPr id="3061" name="Google Shape;3061;p24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24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24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24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24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24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24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24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24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24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24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24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1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25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5" name="Google Shape;3075;p25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6" name="Google Shape;3076;p25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7" name="Google Shape;3077;p25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8" name="Google Shape;3078;p25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9" name="Google Shape;3079;p25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0" name="Google Shape;3080;p25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1" name="Google Shape;3081;p25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2" name="Google Shape;3082;p25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83" name="Google Shape;3083;p25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3084" name="Google Shape;3084;p25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25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25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25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25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25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25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25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25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25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25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25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25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25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25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25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0" name="Google Shape;3100;p25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1" name="Google Shape;3101;p25"/>
          <p:cNvSpPr txBox="1"/>
          <p:nvPr>
            <p:ph idx="1" type="subTitle"/>
          </p:nvPr>
        </p:nvSpPr>
        <p:spPr>
          <a:xfrm>
            <a:off x="1583639" y="3007254"/>
            <a:ext cx="28260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02" name="Google Shape;3102;p25"/>
          <p:cNvSpPr txBox="1"/>
          <p:nvPr>
            <p:ph idx="2" type="subTitle"/>
          </p:nvPr>
        </p:nvSpPr>
        <p:spPr>
          <a:xfrm>
            <a:off x="4734361" y="3007254"/>
            <a:ext cx="28260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03" name="Google Shape;3103;p25"/>
          <p:cNvSpPr txBox="1"/>
          <p:nvPr>
            <p:ph idx="3" type="subTitle"/>
          </p:nvPr>
        </p:nvSpPr>
        <p:spPr>
          <a:xfrm>
            <a:off x="1583639" y="3348460"/>
            <a:ext cx="28260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4" name="Google Shape;3104;p25"/>
          <p:cNvSpPr txBox="1"/>
          <p:nvPr>
            <p:ph idx="4" type="subTitle"/>
          </p:nvPr>
        </p:nvSpPr>
        <p:spPr>
          <a:xfrm>
            <a:off x="4734361" y="3348460"/>
            <a:ext cx="28260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5" name="Google Shape;3105;p25"/>
          <p:cNvSpPr txBox="1"/>
          <p:nvPr>
            <p:ph type="title"/>
          </p:nvPr>
        </p:nvSpPr>
        <p:spPr>
          <a:xfrm>
            <a:off x="720000" y="526867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106" name="Google Shape;3106;p25"/>
          <p:cNvGrpSpPr/>
          <p:nvPr/>
        </p:nvGrpSpPr>
        <p:grpSpPr>
          <a:xfrm>
            <a:off x="497761" y="1594172"/>
            <a:ext cx="497365" cy="375742"/>
            <a:chOff x="171686" y="1595997"/>
            <a:chExt cx="497365" cy="375742"/>
          </a:xfrm>
        </p:grpSpPr>
        <p:sp>
          <p:nvSpPr>
            <p:cNvPr id="3107" name="Google Shape;3107;p25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25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25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25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25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25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25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25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25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25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25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25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25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25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25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25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3" name="Google Shape;3123;p25"/>
          <p:cNvGrpSpPr/>
          <p:nvPr/>
        </p:nvGrpSpPr>
        <p:grpSpPr>
          <a:xfrm>
            <a:off x="8197934" y="1198440"/>
            <a:ext cx="360149" cy="395733"/>
            <a:chOff x="310934" y="718477"/>
            <a:chExt cx="360149" cy="395733"/>
          </a:xfrm>
        </p:grpSpPr>
        <p:sp>
          <p:nvSpPr>
            <p:cNvPr id="3124" name="Google Shape;3124;p25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25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6" name="Google Shape;3126;p25"/>
          <p:cNvGrpSpPr/>
          <p:nvPr/>
        </p:nvGrpSpPr>
        <p:grpSpPr>
          <a:xfrm>
            <a:off x="4559098" y="4085572"/>
            <a:ext cx="714651" cy="905420"/>
            <a:chOff x="1120111" y="1511859"/>
            <a:chExt cx="714651" cy="905420"/>
          </a:xfrm>
        </p:grpSpPr>
        <p:sp>
          <p:nvSpPr>
            <p:cNvPr id="3127" name="Google Shape;3127;p25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25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25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25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25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25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25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25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25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25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25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25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_1">
    <p:spTree>
      <p:nvGrpSpPr>
        <p:cNvPr id="3139" name="Shape 3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0" name="Google Shape;3140;p26"/>
          <p:cNvSpPr/>
          <p:nvPr/>
        </p:nvSpPr>
        <p:spPr>
          <a:xfrm rot="10800000">
            <a:off x="6849" y="-12771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1" name="Google Shape;3141;p26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2" name="Google Shape;3142;p26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3" name="Google Shape;3143;p26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4" name="Google Shape;3144;p26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5" name="Google Shape;3145;p26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6" name="Google Shape;3146;p26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7" name="Google Shape;3147;p26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8" name="Google Shape;3148;p26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9" name="Google Shape;3149;p26"/>
          <p:cNvGrpSpPr/>
          <p:nvPr/>
        </p:nvGrpSpPr>
        <p:grpSpPr>
          <a:xfrm flipH="1">
            <a:off x="213198" y="59245"/>
            <a:ext cx="8726573" cy="4720771"/>
            <a:chOff x="-957157" y="2660677"/>
            <a:chExt cx="3466916" cy="1875480"/>
          </a:xfrm>
        </p:grpSpPr>
        <p:sp>
          <p:nvSpPr>
            <p:cNvPr id="3150" name="Google Shape;3150;p26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26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26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26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26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26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26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26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26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26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26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26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26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26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26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5" name="Google Shape;3165;p26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6" name="Google Shape;3166;p26"/>
          <p:cNvSpPr txBox="1"/>
          <p:nvPr>
            <p:ph idx="1" type="subTitle"/>
          </p:nvPr>
        </p:nvSpPr>
        <p:spPr>
          <a:xfrm>
            <a:off x="749462" y="1470950"/>
            <a:ext cx="34317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67" name="Google Shape;3167;p26"/>
          <p:cNvSpPr txBox="1"/>
          <p:nvPr>
            <p:ph idx="2" type="subTitle"/>
          </p:nvPr>
        </p:nvSpPr>
        <p:spPr>
          <a:xfrm>
            <a:off x="4962837" y="1470950"/>
            <a:ext cx="34317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68" name="Google Shape;3168;p26"/>
          <p:cNvSpPr txBox="1"/>
          <p:nvPr>
            <p:ph idx="3" type="subTitle"/>
          </p:nvPr>
        </p:nvSpPr>
        <p:spPr>
          <a:xfrm>
            <a:off x="749462" y="1981375"/>
            <a:ext cx="3431700" cy="20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69" name="Google Shape;3169;p26"/>
          <p:cNvSpPr txBox="1"/>
          <p:nvPr>
            <p:ph idx="4" type="subTitle"/>
          </p:nvPr>
        </p:nvSpPr>
        <p:spPr>
          <a:xfrm>
            <a:off x="4962838" y="1981375"/>
            <a:ext cx="3431700" cy="20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70" name="Google Shape;3170;p26"/>
          <p:cNvSpPr txBox="1"/>
          <p:nvPr>
            <p:ph type="title"/>
          </p:nvPr>
        </p:nvSpPr>
        <p:spPr>
          <a:xfrm>
            <a:off x="720000" y="526875"/>
            <a:ext cx="77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171" name="Google Shape;3171;p26"/>
          <p:cNvGrpSpPr/>
          <p:nvPr/>
        </p:nvGrpSpPr>
        <p:grpSpPr>
          <a:xfrm flipH="1">
            <a:off x="362873" y="256951"/>
            <a:ext cx="8511275" cy="1814706"/>
            <a:chOff x="-348579" y="300471"/>
            <a:chExt cx="9348940" cy="1993306"/>
          </a:xfrm>
        </p:grpSpPr>
        <p:sp>
          <p:nvSpPr>
            <p:cNvPr id="3172" name="Google Shape;3172;p26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26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26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26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6" name="Google Shape;3176;p26"/>
          <p:cNvGrpSpPr/>
          <p:nvPr/>
        </p:nvGrpSpPr>
        <p:grpSpPr>
          <a:xfrm>
            <a:off x="8949661" y="1047872"/>
            <a:ext cx="497365" cy="375742"/>
            <a:chOff x="171686" y="1595997"/>
            <a:chExt cx="497365" cy="375742"/>
          </a:xfrm>
        </p:grpSpPr>
        <p:sp>
          <p:nvSpPr>
            <p:cNvPr id="3177" name="Google Shape;3177;p2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2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2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2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2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2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2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2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2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2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2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2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2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2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2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2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3" name="Google Shape;3193;p26"/>
          <p:cNvGrpSpPr/>
          <p:nvPr/>
        </p:nvGrpSpPr>
        <p:grpSpPr>
          <a:xfrm>
            <a:off x="537684" y="752002"/>
            <a:ext cx="360149" cy="395733"/>
            <a:chOff x="310934" y="718477"/>
            <a:chExt cx="360149" cy="395733"/>
          </a:xfrm>
        </p:grpSpPr>
        <p:sp>
          <p:nvSpPr>
            <p:cNvPr id="3194" name="Google Shape;3194;p26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26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6" name="Google Shape;3196;p26"/>
          <p:cNvGrpSpPr/>
          <p:nvPr/>
        </p:nvGrpSpPr>
        <p:grpSpPr>
          <a:xfrm>
            <a:off x="438890" y="4349966"/>
            <a:ext cx="337450" cy="510477"/>
            <a:chOff x="2287290" y="537891"/>
            <a:chExt cx="337450" cy="510477"/>
          </a:xfrm>
        </p:grpSpPr>
        <p:sp>
          <p:nvSpPr>
            <p:cNvPr id="3197" name="Google Shape;3197;p26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26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26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26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26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26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26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26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26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26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26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26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9" name="Google Shape;3209;p26"/>
          <p:cNvGrpSpPr/>
          <p:nvPr/>
        </p:nvGrpSpPr>
        <p:grpSpPr>
          <a:xfrm>
            <a:off x="4009873" y="4152497"/>
            <a:ext cx="714651" cy="905420"/>
            <a:chOff x="1120111" y="1511859"/>
            <a:chExt cx="714651" cy="905420"/>
          </a:xfrm>
        </p:grpSpPr>
        <p:sp>
          <p:nvSpPr>
            <p:cNvPr id="3210" name="Google Shape;3210;p2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2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2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2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2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2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2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2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2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2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2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2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27"/>
          <p:cNvSpPr txBox="1"/>
          <p:nvPr/>
        </p:nvSpPr>
        <p:spPr>
          <a:xfrm flipH="1">
            <a:off x="2273686" y="1251746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224" name="Google Shape;3224;p27"/>
          <p:cNvSpPr txBox="1"/>
          <p:nvPr/>
        </p:nvSpPr>
        <p:spPr>
          <a:xfrm flipH="1">
            <a:off x="2273686" y="166512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 and the smallest in the Solar System</a:t>
            </a:r>
            <a:endParaRPr/>
          </a:p>
        </p:txBody>
      </p:sp>
      <p:sp>
        <p:nvSpPr>
          <p:cNvPr id="3225" name="Google Shape;3225;p27"/>
          <p:cNvSpPr txBox="1"/>
          <p:nvPr/>
        </p:nvSpPr>
        <p:spPr>
          <a:xfrm flipH="1">
            <a:off x="2270461" y="2362083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226" name="Google Shape;3226;p27"/>
          <p:cNvSpPr txBox="1"/>
          <p:nvPr/>
        </p:nvSpPr>
        <p:spPr>
          <a:xfrm flipH="1">
            <a:off x="2270461" y="276964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3227" name="Google Shape;3227;p27"/>
          <p:cNvSpPr txBox="1"/>
          <p:nvPr/>
        </p:nvSpPr>
        <p:spPr>
          <a:xfrm flipH="1">
            <a:off x="719937" y="54357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ABOUT THE</a:t>
            </a:r>
            <a:r>
              <a:rPr lang="en"/>
              <a:t> DISEASE</a:t>
            </a:r>
            <a:endParaRPr/>
          </a:p>
        </p:txBody>
      </p:sp>
      <p:sp>
        <p:nvSpPr>
          <p:cNvPr id="3228" name="Google Shape;3228;p27"/>
          <p:cNvSpPr txBox="1"/>
          <p:nvPr/>
        </p:nvSpPr>
        <p:spPr>
          <a:xfrm flipH="1">
            <a:off x="2273686" y="3473629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229" name="Google Shape;3229;p27"/>
          <p:cNvSpPr txBox="1"/>
          <p:nvPr/>
        </p:nvSpPr>
        <p:spPr>
          <a:xfrm flipH="1">
            <a:off x="2273686" y="3874246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3230" name="Google Shape;3230;p27"/>
          <p:cNvSpPr/>
          <p:nvPr/>
        </p:nvSpPr>
        <p:spPr>
          <a:xfrm flipH="1">
            <a:off x="6452126" y="1591873"/>
            <a:ext cx="340186" cy="300545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231" name="Google Shape;3231;p27"/>
          <p:cNvGrpSpPr/>
          <p:nvPr/>
        </p:nvGrpSpPr>
        <p:grpSpPr>
          <a:xfrm flipH="1">
            <a:off x="6452126" y="2691625"/>
            <a:ext cx="340186" cy="340168"/>
            <a:chOff x="5053900" y="3804850"/>
            <a:chExt cx="483150" cy="483125"/>
          </a:xfrm>
        </p:grpSpPr>
        <p:sp>
          <p:nvSpPr>
            <p:cNvPr id="3232" name="Google Shape;3232;p27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3" name="Google Shape;3233;p27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4" name="Google Shape;3234;p27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5" name="Google Shape;3235;p27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236" name="Google Shape;3236;p27"/>
          <p:cNvSpPr/>
          <p:nvPr/>
        </p:nvSpPr>
        <p:spPr>
          <a:xfrm flipH="1">
            <a:off x="6445642" y="3811489"/>
            <a:ext cx="353180" cy="314589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7" name="Google Shape;3237;p27"/>
          <p:cNvSpPr/>
          <p:nvPr/>
        </p:nvSpPr>
        <p:spPr>
          <a:xfrm rot="10800000">
            <a:off x="-50" y="-25625"/>
            <a:ext cx="9144000" cy="51819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38" name="Google Shape;3238;p27"/>
          <p:cNvGrpSpPr/>
          <p:nvPr/>
        </p:nvGrpSpPr>
        <p:grpSpPr>
          <a:xfrm flipH="1">
            <a:off x="269789" y="269722"/>
            <a:ext cx="8821450" cy="3388284"/>
            <a:chOff x="-689281" y="300471"/>
            <a:chExt cx="9689642" cy="3721753"/>
          </a:xfrm>
        </p:grpSpPr>
        <p:sp>
          <p:nvSpPr>
            <p:cNvPr id="3239" name="Google Shape;3239;p27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27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27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27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27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4" name="Google Shape;3244;p27"/>
          <p:cNvGrpSpPr/>
          <p:nvPr/>
        </p:nvGrpSpPr>
        <p:grpSpPr>
          <a:xfrm flipH="1">
            <a:off x="180458" y="84787"/>
            <a:ext cx="8828627" cy="4884114"/>
            <a:chOff x="-1047976" y="2660677"/>
            <a:chExt cx="3507460" cy="1940373"/>
          </a:xfrm>
        </p:grpSpPr>
        <p:sp>
          <p:nvSpPr>
            <p:cNvPr id="3245" name="Google Shape;3245;p27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27"/>
            <p:cNvSpPr/>
            <p:nvPr/>
          </p:nvSpPr>
          <p:spPr>
            <a:xfrm>
              <a:off x="2113145" y="3984679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70" y="1"/>
                  </a:moveTo>
                  <a:cubicBezTo>
                    <a:pt x="120" y="1"/>
                    <a:pt x="1" y="120"/>
                    <a:pt x="1" y="273"/>
                  </a:cubicBezTo>
                  <a:cubicBezTo>
                    <a:pt x="1" y="435"/>
                    <a:pt x="134" y="543"/>
                    <a:pt x="273" y="543"/>
                  </a:cubicBezTo>
                  <a:cubicBezTo>
                    <a:pt x="340" y="543"/>
                    <a:pt x="408" y="519"/>
                    <a:pt x="463" y="463"/>
                  </a:cubicBezTo>
                  <a:cubicBezTo>
                    <a:pt x="635" y="293"/>
                    <a:pt x="512" y="1"/>
                    <a:pt x="270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27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27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27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27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27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27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27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27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27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27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27"/>
            <p:cNvSpPr/>
            <p:nvPr/>
          </p:nvSpPr>
          <p:spPr>
            <a:xfrm>
              <a:off x="2360707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27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27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27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1" name="Google Shape;3261;p27"/>
          <p:cNvSpPr/>
          <p:nvPr/>
        </p:nvSpPr>
        <p:spPr>
          <a:xfrm flipH="1">
            <a:off x="50494" y="3251211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2" name="Google Shape;3262;p27"/>
          <p:cNvSpPr/>
          <p:nvPr/>
        </p:nvSpPr>
        <p:spPr>
          <a:xfrm flipH="1">
            <a:off x="50450" y="4388646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3" name="Google Shape;3263;p27"/>
          <p:cNvSpPr/>
          <p:nvPr/>
        </p:nvSpPr>
        <p:spPr>
          <a:xfrm flipH="1">
            <a:off x="1192509" y="4701231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4" name="Google Shape;3264;p27"/>
          <p:cNvSpPr/>
          <p:nvPr/>
        </p:nvSpPr>
        <p:spPr>
          <a:xfrm flipH="1">
            <a:off x="5984608" y="4877092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5" name="Google Shape;3265;p27"/>
          <p:cNvSpPr/>
          <p:nvPr/>
        </p:nvSpPr>
        <p:spPr>
          <a:xfrm flipH="1">
            <a:off x="2531372" y="4877084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6" name="Google Shape;3266;p27"/>
          <p:cNvSpPr/>
          <p:nvPr/>
        </p:nvSpPr>
        <p:spPr>
          <a:xfrm flipH="1">
            <a:off x="8762252" y="3629361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7" name="Google Shape;3267;p27"/>
          <p:cNvSpPr/>
          <p:nvPr/>
        </p:nvSpPr>
        <p:spPr>
          <a:xfrm flipH="1">
            <a:off x="8108" y="3704321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27"/>
          <p:cNvSpPr/>
          <p:nvPr/>
        </p:nvSpPr>
        <p:spPr>
          <a:xfrm flipH="1">
            <a:off x="6384188" y="435645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9" name="Google Shape;3269;p27"/>
          <p:cNvSpPr txBox="1"/>
          <p:nvPr>
            <p:ph type="title"/>
          </p:nvPr>
        </p:nvSpPr>
        <p:spPr>
          <a:xfrm>
            <a:off x="2407240" y="1175125"/>
            <a:ext cx="5139900" cy="416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0" name="Google Shape;3270;p27"/>
          <p:cNvSpPr txBox="1"/>
          <p:nvPr>
            <p:ph idx="1" type="subTitle"/>
          </p:nvPr>
        </p:nvSpPr>
        <p:spPr>
          <a:xfrm>
            <a:off x="2407240" y="1588503"/>
            <a:ext cx="5139900" cy="483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1" name="Google Shape;3271;p27"/>
          <p:cNvSpPr txBox="1"/>
          <p:nvPr>
            <p:ph idx="2" type="title"/>
          </p:nvPr>
        </p:nvSpPr>
        <p:spPr>
          <a:xfrm>
            <a:off x="2411448" y="2286068"/>
            <a:ext cx="5139900" cy="416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2" name="Google Shape;3272;p27"/>
          <p:cNvSpPr txBox="1"/>
          <p:nvPr>
            <p:ph idx="3" type="subTitle"/>
          </p:nvPr>
        </p:nvSpPr>
        <p:spPr>
          <a:xfrm>
            <a:off x="2411448" y="2699451"/>
            <a:ext cx="5139900" cy="483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3" name="Google Shape;3273;p27"/>
          <p:cNvSpPr txBox="1"/>
          <p:nvPr>
            <p:ph idx="4" type="title"/>
          </p:nvPr>
        </p:nvSpPr>
        <p:spPr>
          <a:xfrm>
            <a:off x="2407240" y="3397011"/>
            <a:ext cx="5139900" cy="416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4" name="Google Shape;3274;p27"/>
          <p:cNvSpPr txBox="1"/>
          <p:nvPr>
            <p:ph idx="5" type="subTitle"/>
          </p:nvPr>
        </p:nvSpPr>
        <p:spPr>
          <a:xfrm>
            <a:off x="2407240" y="3810400"/>
            <a:ext cx="5139900" cy="483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5" name="Google Shape;3275;p27"/>
          <p:cNvSpPr txBox="1"/>
          <p:nvPr>
            <p:ph idx="6" type="title"/>
          </p:nvPr>
        </p:nvSpPr>
        <p:spPr>
          <a:xfrm>
            <a:off x="720000" y="527574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276" name="Google Shape;3276;p27"/>
          <p:cNvGrpSpPr/>
          <p:nvPr/>
        </p:nvGrpSpPr>
        <p:grpSpPr>
          <a:xfrm>
            <a:off x="549015" y="4033654"/>
            <a:ext cx="337450" cy="510477"/>
            <a:chOff x="2287290" y="537891"/>
            <a:chExt cx="337450" cy="510477"/>
          </a:xfrm>
        </p:grpSpPr>
        <p:sp>
          <p:nvSpPr>
            <p:cNvPr id="3277" name="Google Shape;3277;p2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2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2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2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2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2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2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2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2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2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2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2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89" name="Google Shape;3289;p27"/>
          <p:cNvGrpSpPr/>
          <p:nvPr/>
        </p:nvGrpSpPr>
        <p:grpSpPr>
          <a:xfrm>
            <a:off x="537684" y="1675777"/>
            <a:ext cx="360149" cy="395733"/>
            <a:chOff x="310934" y="718477"/>
            <a:chExt cx="360149" cy="395733"/>
          </a:xfrm>
        </p:grpSpPr>
        <p:sp>
          <p:nvSpPr>
            <p:cNvPr id="3290" name="Google Shape;3290;p2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2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2" name="Google Shape;3292;p27"/>
          <p:cNvGrpSpPr/>
          <p:nvPr/>
        </p:nvGrpSpPr>
        <p:grpSpPr>
          <a:xfrm>
            <a:off x="8236923" y="350422"/>
            <a:ext cx="497365" cy="375742"/>
            <a:chOff x="171686" y="1595997"/>
            <a:chExt cx="497365" cy="375742"/>
          </a:xfrm>
        </p:grpSpPr>
        <p:sp>
          <p:nvSpPr>
            <p:cNvPr id="3293" name="Google Shape;3293;p2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2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2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2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2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2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2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2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2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2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2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2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2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2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2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2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9" name="Google Shape;3309;p27"/>
          <p:cNvGrpSpPr/>
          <p:nvPr/>
        </p:nvGrpSpPr>
        <p:grpSpPr>
          <a:xfrm>
            <a:off x="7947798" y="4228197"/>
            <a:ext cx="714651" cy="905420"/>
            <a:chOff x="1120111" y="1511859"/>
            <a:chExt cx="714651" cy="905420"/>
          </a:xfrm>
        </p:grpSpPr>
        <p:sp>
          <p:nvSpPr>
            <p:cNvPr id="3310" name="Google Shape;3310;p27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27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27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27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27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27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27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27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27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27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27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27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3322" name="Shape 3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3" name="Google Shape;3323;p28"/>
          <p:cNvSpPr/>
          <p:nvPr/>
        </p:nvSpPr>
        <p:spPr>
          <a:xfrm rot="10800000">
            <a:off x="6849" y="-12771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4" name="Google Shape;3324;p28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5" name="Google Shape;3325;p28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6" name="Google Shape;3326;p28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7" name="Google Shape;3327;p28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8" name="Google Shape;3328;p28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9" name="Google Shape;3329;p28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0" name="Google Shape;3330;p28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1" name="Google Shape;3331;p28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32" name="Google Shape;3332;p28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3333" name="Google Shape;3333;p28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28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28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28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28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28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28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28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28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28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28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28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28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28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28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28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9" name="Google Shape;3349;p28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0" name="Google Shape;3350;p28"/>
          <p:cNvSpPr txBox="1"/>
          <p:nvPr>
            <p:ph type="title"/>
          </p:nvPr>
        </p:nvSpPr>
        <p:spPr>
          <a:xfrm>
            <a:off x="718287" y="2480775"/>
            <a:ext cx="24942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51" name="Google Shape;3351;p28"/>
          <p:cNvSpPr txBox="1"/>
          <p:nvPr>
            <p:ph idx="1" type="subTitle"/>
          </p:nvPr>
        </p:nvSpPr>
        <p:spPr>
          <a:xfrm>
            <a:off x="718275" y="2821350"/>
            <a:ext cx="2494200" cy="808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2" name="Google Shape;3352;p28"/>
          <p:cNvSpPr txBox="1"/>
          <p:nvPr>
            <p:ph idx="2" type="title"/>
          </p:nvPr>
        </p:nvSpPr>
        <p:spPr>
          <a:xfrm>
            <a:off x="3324900" y="2480775"/>
            <a:ext cx="24942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53" name="Google Shape;3353;p28"/>
          <p:cNvSpPr txBox="1"/>
          <p:nvPr>
            <p:ph idx="3" type="subTitle"/>
          </p:nvPr>
        </p:nvSpPr>
        <p:spPr>
          <a:xfrm>
            <a:off x="3324896" y="2821350"/>
            <a:ext cx="2494200" cy="808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4" name="Google Shape;3354;p28"/>
          <p:cNvSpPr txBox="1"/>
          <p:nvPr>
            <p:ph idx="4" type="title"/>
          </p:nvPr>
        </p:nvSpPr>
        <p:spPr>
          <a:xfrm>
            <a:off x="5931513" y="2480775"/>
            <a:ext cx="24942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55" name="Google Shape;3355;p28"/>
          <p:cNvSpPr txBox="1"/>
          <p:nvPr>
            <p:ph idx="5" type="subTitle"/>
          </p:nvPr>
        </p:nvSpPr>
        <p:spPr>
          <a:xfrm>
            <a:off x="5931517" y="2821350"/>
            <a:ext cx="2494200" cy="808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6" name="Google Shape;3356;p28"/>
          <p:cNvSpPr txBox="1"/>
          <p:nvPr>
            <p:ph idx="6" type="title"/>
          </p:nvPr>
        </p:nvSpPr>
        <p:spPr>
          <a:xfrm>
            <a:off x="720000" y="52762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357" name="Google Shape;3357;p28"/>
          <p:cNvGrpSpPr/>
          <p:nvPr/>
        </p:nvGrpSpPr>
        <p:grpSpPr>
          <a:xfrm>
            <a:off x="362873" y="256951"/>
            <a:ext cx="8511275" cy="4455084"/>
            <a:chOff x="-348579" y="300471"/>
            <a:chExt cx="9348940" cy="4893545"/>
          </a:xfrm>
        </p:grpSpPr>
        <p:sp>
          <p:nvSpPr>
            <p:cNvPr id="3358" name="Google Shape;3358;p28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28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28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28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28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3" name="Google Shape;3363;p28"/>
          <p:cNvGrpSpPr/>
          <p:nvPr/>
        </p:nvGrpSpPr>
        <p:grpSpPr>
          <a:xfrm>
            <a:off x="8786148" y="626097"/>
            <a:ext cx="497365" cy="375742"/>
            <a:chOff x="171686" y="1595997"/>
            <a:chExt cx="497365" cy="375742"/>
          </a:xfrm>
        </p:grpSpPr>
        <p:sp>
          <p:nvSpPr>
            <p:cNvPr id="3364" name="Google Shape;3364;p28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28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28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28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28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28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28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28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28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28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28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28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28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28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28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28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0" name="Google Shape;3380;p28"/>
          <p:cNvGrpSpPr/>
          <p:nvPr/>
        </p:nvGrpSpPr>
        <p:grpSpPr>
          <a:xfrm>
            <a:off x="4100348" y="4352922"/>
            <a:ext cx="714651" cy="905420"/>
            <a:chOff x="1120111" y="1511859"/>
            <a:chExt cx="714651" cy="905420"/>
          </a:xfrm>
        </p:grpSpPr>
        <p:sp>
          <p:nvSpPr>
            <p:cNvPr id="3381" name="Google Shape;3381;p28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28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28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28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28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28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28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28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28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28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28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28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3" name="Google Shape;3393;p28"/>
          <p:cNvGrpSpPr/>
          <p:nvPr/>
        </p:nvGrpSpPr>
        <p:grpSpPr>
          <a:xfrm>
            <a:off x="413223" y="660067"/>
            <a:ext cx="337223" cy="378904"/>
            <a:chOff x="2734285" y="1423430"/>
            <a:chExt cx="337223" cy="378904"/>
          </a:xfrm>
        </p:grpSpPr>
        <p:sp>
          <p:nvSpPr>
            <p:cNvPr id="3394" name="Google Shape;3394;p2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2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396" name="Shape 3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7" name="Google Shape;3397;p29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98" name="Google Shape;3398;p29"/>
          <p:cNvGrpSpPr/>
          <p:nvPr/>
        </p:nvGrpSpPr>
        <p:grpSpPr>
          <a:xfrm flipH="1">
            <a:off x="362873" y="256951"/>
            <a:ext cx="8865950" cy="4455084"/>
            <a:chOff x="-738160" y="300471"/>
            <a:chExt cx="9738522" cy="4893545"/>
          </a:xfrm>
        </p:grpSpPr>
        <p:sp>
          <p:nvSpPr>
            <p:cNvPr id="3399" name="Google Shape;3399;p29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29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29"/>
            <p:cNvSpPr/>
            <p:nvPr/>
          </p:nvSpPr>
          <p:spPr>
            <a:xfrm>
              <a:off x="-738160" y="250332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29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29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04" name="Google Shape;3404;p29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3405" name="Google Shape;3405;p29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29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29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29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29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29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29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29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29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29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29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29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7" name="Google Shape;3417;p29"/>
          <p:cNvGrpSpPr/>
          <p:nvPr/>
        </p:nvGrpSpPr>
        <p:grpSpPr>
          <a:xfrm>
            <a:off x="8805548" y="360509"/>
            <a:ext cx="714651" cy="905420"/>
            <a:chOff x="1120111" y="1511859"/>
            <a:chExt cx="714651" cy="905420"/>
          </a:xfrm>
        </p:grpSpPr>
        <p:sp>
          <p:nvSpPr>
            <p:cNvPr id="3418" name="Google Shape;3418;p29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29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29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29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29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29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29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29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29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29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29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29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30" name="Google Shape;3430;p29"/>
          <p:cNvSpPr txBox="1"/>
          <p:nvPr>
            <p:ph type="title"/>
          </p:nvPr>
        </p:nvSpPr>
        <p:spPr>
          <a:xfrm>
            <a:off x="720000" y="526875"/>
            <a:ext cx="770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31" name="Google Shape;3431;p29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2" name="Google Shape;3432;p29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3" name="Google Shape;3433;p29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4" name="Google Shape;3434;p29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5" name="Google Shape;3435;p29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6" name="Google Shape;3436;p29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7" name="Google Shape;3437;p29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8" name="Google Shape;3438;p29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9" name="Google Shape;3439;p29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0" name="Google Shape;3440;p29"/>
          <p:cNvSpPr txBox="1"/>
          <p:nvPr>
            <p:ph idx="2" type="title"/>
          </p:nvPr>
        </p:nvSpPr>
        <p:spPr>
          <a:xfrm>
            <a:off x="5662091" y="1535800"/>
            <a:ext cx="27663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41" name="Google Shape;3441;p29"/>
          <p:cNvSpPr txBox="1"/>
          <p:nvPr>
            <p:ph idx="1" type="subTitle"/>
          </p:nvPr>
        </p:nvSpPr>
        <p:spPr>
          <a:xfrm>
            <a:off x="5662085" y="1799577"/>
            <a:ext cx="2766300" cy="89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2" name="Google Shape;3442;p29"/>
          <p:cNvSpPr txBox="1"/>
          <p:nvPr>
            <p:ph idx="3" type="subTitle"/>
          </p:nvPr>
        </p:nvSpPr>
        <p:spPr>
          <a:xfrm>
            <a:off x="5659761" y="3151303"/>
            <a:ext cx="27663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2"/>
                </a:solidFill>
                <a:latin typeface="Mukta"/>
                <a:ea typeface="Mukta"/>
                <a:cs typeface="Mukta"/>
                <a:sym typeface="Muk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3" name="Google Shape;3443;p29"/>
          <p:cNvSpPr txBox="1"/>
          <p:nvPr>
            <p:ph idx="4" type="title"/>
          </p:nvPr>
        </p:nvSpPr>
        <p:spPr>
          <a:xfrm>
            <a:off x="715610" y="1536663"/>
            <a:ext cx="27687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44" name="Google Shape;3444;p29"/>
          <p:cNvSpPr txBox="1"/>
          <p:nvPr>
            <p:ph idx="5" type="subTitle"/>
          </p:nvPr>
        </p:nvSpPr>
        <p:spPr>
          <a:xfrm>
            <a:off x="715609" y="1799577"/>
            <a:ext cx="2768700" cy="89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5" name="Google Shape;3445;p29"/>
          <p:cNvSpPr txBox="1"/>
          <p:nvPr>
            <p:ph idx="6" type="subTitle"/>
          </p:nvPr>
        </p:nvSpPr>
        <p:spPr>
          <a:xfrm>
            <a:off x="715609" y="3151303"/>
            <a:ext cx="27687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2"/>
                </a:solidFill>
                <a:latin typeface="Mukta"/>
                <a:ea typeface="Mukta"/>
                <a:cs typeface="Mukta"/>
                <a:sym typeface="Muk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446" name="Google Shape;3446;p29"/>
          <p:cNvGrpSpPr/>
          <p:nvPr/>
        </p:nvGrpSpPr>
        <p:grpSpPr>
          <a:xfrm>
            <a:off x="4885048" y="4485047"/>
            <a:ext cx="497365" cy="375742"/>
            <a:chOff x="171686" y="1595997"/>
            <a:chExt cx="497365" cy="375742"/>
          </a:xfrm>
        </p:grpSpPr>
        <p:sp>
          <p:nvSpPr>
            <p:cNvPr id="3447" name="Google Shape;3447;p29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29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29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29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29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29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29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29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29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29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29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29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29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29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29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29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3" name="Google Shape;3463;p29"/>
          <p:cNvSpPr txBox="1"/>
          <p:nvPr>
            <p:ph idx="7" type="title"/>
          </p:nvPr>
        </p:nvSpPr>
        <p:spPr>
          <a:xfrm>
            <a:off x="5659742" y="2766728"/>
            <a:ext cx="27663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64" name="Google Shape;3464;p29"/>
          <p:cNvSpPr txBox="1"/>
          <p:nvPr>
            <p:ph idx="8" type="title"/>
          </p:nvPr>
        </p:nvSpPr>
        <p:spPr>
          <a:xfrm>
            <a:off x="715601" y="2767303"/>
            <a:ext cx="27687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465" name="Shape 3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6" name="Google Shape;3466;p30"/>
          <p:cNvSpPr txBox="1"/>
          <p:nvPr/>
        </p:nvSpPr>
        <p:spPr>
          <a:xfrm flipH="1">
            <a:off x="2273686" y="1251746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467" name="Google Shape;3467;p30"/>
          <p:cNvSpPr txBox="1"/>
          <p:nvPr/>
        </p:nvSpPr>
        <p:spPr>
          <a:xfrm flipH="1">
            <a:off x="2273686" y="166512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 and the smallest in the Solar System</a:t>
            </a:r>
            <a:endParaRPr/>
          </a:p>
        </p:txBody>
      </p:sp>
      <p:sp>
        <p:nvSpPr>
          <p:cNvPr id="3468" name="Google Shape;3468;p30"/>
          <p:cNvSpPr txBox="1"/>
          <p:nvPr/>
        </p:nvSpPr>
        <p:spPr>
          <a:xfrm flipH="1">
            <a:off x="2270461" y="2362083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469" name="Google Shape;3469;p30"/>
          <p:cNvSpPr txBox="1"/>
          <p:nvPr/>
        </p:nvSpPr>
        <p:spPr>
          <a:xfrm flipH="1">
            <a:off x="2270461" y="276964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3470" name="Google Shape;3470;p30"/>
          <p:cNvSpPr txBox="1"/>
          <p:nvPr/>
        </p:nvSpPr>
        <p:spPr>
          <a:xfrm flipH="1">
            <a:off x="719937" y="54357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ABOUT THE</a:t>
            </a:r>
            <a:r>
              <a:rPr lang="en"/>
              <a:t> DISEASE</a:t>
            </a:r>
            <a:endParaRPr/>
          </a:p>
        </p:txBody>
      </p:sp>
      <p:sp>
        <p:nvSpPr>
          <p:cNvPr id="3471" name="Google Shape;3471;p30"/>
          <p:cNvSpPr txBox="1"/>
          <p:nvPr/>
        </p:nvSpPr>
        <p:spPr>
          <a:xfrm flipH="1">
            <a:off x="2273686" y="3473629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472" name="Google Shape;3472;p30"/>
          <p:cNvSpPr txBox="1"/>
          <p:nvPr/>
        </p:nvSpPr>
        <p:spPr>
          <a:xfrm flipH="1">
            <a:off x="2273686" y="3874246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3473" name="Google Shape;3473;p30"/>
          <p:cNvSpPr/>
          <p:nvPr/>
        </p:nvSpPr>
        <p:spPr>
          <a:xfrm flipH="1">
            <a:off x="6452126" y="1591873"/>
            <a:ext cx="340186" cy="300545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474" name="Google Shape;3474;p30"/>
          <p:cNvGrpSpPr/>
          <p:nvPr/>
        </p:nvGrpSpPr>
        <p:grpSpPr>
          <a:xfrm flipH="1">
            <a:off x="6452126" y="2691625"/>
            <a:ext cx="340186" cy="340168"/>
            <a:chOff x="5053900" y="3804850"/>
            <a:chExt cx="483150" cy="483125"/>
          </a:xfrm>
        </p:grpSpPr>
        <p:sp>
          <p:nvSpPr>
            <p:cNvPr id="3475" name="Google Shape;3475;p30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6" name="Google Shape;3476;p30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7" name="Google Shape;3477;p30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8" name="Google Shape;3478;p30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79" name="Google Shape;3479;p30"/>
          <p:cNvSpPr/>
          <p:nvPr/>
        </p:nvSpPr>
        <p:spPr>
          <a:xfrm flipH="1">
            <a:off x="6445642" y="3811489"/>
            <a:ext cx="353180" cy="314589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0" name="Google Shape;3480;p30"/>
          <p:cNvSpPr/>
          <p:nvPr/>
        </p:nvSpPr>
        <p:spPr>
          <a:xfrm rot="10800000">
            <a:off x="-50" y="-25625"/>
            <a:ext cx="9144000" cy="51819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81" name="Google Shape;3481;p30"/>
          <p:cNvGrpSpPr/>
          <p:nvPr/>
        </p:nvGrpSpPr>
        <p:grpSpPr>
          <a:xfrm flipH="1">
            <a:off x="269789" y="269722"/>
            <a:ext cx="8821450" cy="3388284"/>
            <a:chOff x="-689281" y="300471"/>
            <a:chExt cx="9689642" cy="3721753"/>
          </a:xfrm>
        </p:grpSpPr>
        <p:sp>
          <p:nvSpPr>
            <p:cNvPr id="3482" name="Google Shape;3482;p30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30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30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30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30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7" name="Google Shape;3487;p30"/>
          <p:cNvGrpSpPr/>
          <p:nvPr/>
        </p:nvGrpSpPr>
        <p:grpSpPr>
          <a:xfrm flipH="1">
            <a:off x="180458" y="84787"/>
            <a:ext cx="8828627" cy="4884114"/>
            <a:chOff x="-1047976" y="2660677"/>
            <a:chExt cx="3507460" cy="1940373"/>
          </a:xfrm>
        </p:grpSpPr>
        <p:sp>
          <p:nvSpPr>
            <p:cNvPr id="3488" name="Google Shape;3488;p30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30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30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30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30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30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30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30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30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30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30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30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30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30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30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30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4" name="Google Shape;3504;p30"/>
          <p:cNvSpPr/>
          <p:nvPr/>
        </p:nvSpPr>
        <p:spPr>
          <a:xfrm flipH="1">
            <a:off x="50494" y="3251211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30"/>
          <p:cNvSpPr/>
          <p:nvPr/>
        </p:nvSpPr>
        <p:spPr>
          <a:xfrm flipH="1">
            <a:off x="50450" y="4388646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30"/>
          <p:cNvSpPr/>
          <p:nvPr/>
        </p:nvSpPr>
        <p:spPr>
          <a:xfrm flipH="1">
            <a:off x="1192509" y="4701231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30"/>
          <p:cNvSpPr/>
          <p:nvPr/>
        </p:nvSpPr>
        <p:spPr>
          <a:xfrm flipH="1">
            <a:off x="5984608" y="4877092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8" name="Google Shape;3508;p30"/>
          <p:cNvSpPr/>
          <p:nvPr/>
        </p:nvSpPr>
        <p:spPr>
          <a:xfrm flipH="1">
            <a:off x="2531372" y="4877084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9" name="Google Shape;3509;p30"/>
          <p:cNvSpPr/>
          <p:nvPr/>
        </p:nvSpPr>
        <p:spPr>
          <a:xfrm flipH="1">
            <a:off x="8762252" y="3629361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0" name="Google Shape;3510;p30"/>
          <p:cNvSpPr/>
          <p:nvPr/>
        </p:nvSpPr>
        <p:spPr>
          <a:xfrm flipH="1">
            <a:off x="8108" y="3704321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1" name="Google Shape;3511;p30"/>
          <p:cNvSpPr/>
          <p:nvPr/>
        </p:nvSpPr>
        <p:spPr>
          <a:xfrm flipH="1">
            <a:off x="6384188" y="435645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2" name="Google Shape;3512;p30"/>
          <p:cNvSpPr txBox="1"/>
          <p:nvPr>
            <p:ph type="title"/>
          </p:nvPr>
        </p:nvSpPr>
        <p:spPr>
          <a:xfrm>
            <a:off x="984875" y="2031962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3" name="Google Shape;3513;p30"/>
          <p:cNvSpPr txBox="1"/>
          <p:nvPr>
            <p:ph idx="1" type="subTitle"/>
          </p:nvPr>
        </p:nvSpPr>
        <p:spPr>
          <a:xfrm>
            <a:off x="984875" y="2364374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4" name="Google Shape;3514;p30"/>
          <p:cNvSpPr txBox="1"/>
          <p:nvPr>
            <p:ph idx="2" type="title"/>
          </p:nvPr>
        </p:nvSpPr>
        <p:spPr>
          <a:xfrm>
            <a:off x="3537988" y="2033587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5" name="Google Shape;3515;p30"/>
          <p:cNvSpPr txBox="1"/>
          <p:nvPr>
            <p:ph idx="3" type="subTitle"/>
          </p:nvPr>
        </p:nvSpPr>
        <p:spPr>
          <a:xfrm>
            <a:off x="3537988" y="2364374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6" name="Google Shape;3516;p30"/>
          <p:cNvSpPr txBox="1"/>
          <p:nvPr>
            <p:ph idx="4" type="title"/>
          </p:nvPr>
        </p:nvSpPr>
        <p:spPr>
          <a:xfrm>
            <a:off x="984875" y="3764675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7" name="Google Shape;3517;p30"/>
          <p:cNvSpPr txBox="1"/>
          <p:nvPr>
            <p:ph idx="5" type="subTitle"/>
          </p:nvPr>
        </p:nvSpPr>
        <p:spPr>
          <a:xfrm>
            <a:off x="984875" y="4097075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8" name="Google Shape;3518;p30"/>
          <p:cNvSpPr txBox="1"/>
          <p:nvPr>
            <p:ph idx="6" type="title"/>
          </p:nvPr>
        </p:nvSpPr>
        <p:spPr>
          <a:xfrm>
            <a:off x="3537988" y="3766300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9" name="Google Shape;3519;p30"/>
          <p:cNvSpPr txBox="1"/>
          <p:nvPr>
            <p:ph idx="7" type="subTitle"/>
          </p:nvPr>
        </p:nvSpPr>
        <p:spPr>
          <a:xfrm>
            <a:off x="3537988" y="4097075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0" name="Google Shape;3520;p30"/>
          <p:cNvSpPr txBox="1"/>
          <p:nvPr>
            <p:ph idx="8" type="title"/>
          </p:nvPr>
        </p:nvSpPr>
        <p:spPr>
          <a:xfrm>
            <a:off x="6035125" y="2031962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21" name="Google Shape;3521;p30"/>
          <p:cNvSpPr txBox="1"/>
          <p:nvPr>
            <p:ph idx="9" type="subTitle"/>
          </p:nvPr>
        </p:nvSpPr>
        <p:spPr>
          <a:xfrm>
            <a:off x="6035125" y="2364374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2" name="Google Shape;3522;p30"/>
          <p:cNvSpPr txBox="1"/>
          <p:nvPr>
            <p:ph idx="13" type="title"/>
          </p:nvPr>
        </p:nvSpPr>
        <p:spPr>
          <a:xfrm>
            <a:off x="6035125" y="3764675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23" name="Google Shape;3523;p30"/>
          <p:cNvSpPr txBox="1"/>
          <p:nvPr>
            <p:ph idx="14" type="subTitle"/>
          </p:nvPr>
        </p:nvSpPr>
        <p:spPr>
          <a:xfrm>
            <a:off x="6035125" y="4097075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4" name="Google Shape;3524;p30"/>
          <p:cNvSpPr txBox="1"/>
          <p:nvPr>
            <p:ph idx="15" type="title"/>
          </p:nvPr>
        </p:nvSpPr>
        <p:spPr>
          <a:xfrm>
            <a:off x="720000" y="49374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525" name="Google Shape;3525;p30"/>
          <p:cNvGrpSpPr/>
          <p:nvPr/>
        </p:nvGrpSpPr>
        <p:grpSpPr>
          <a:xfrm>
            <a:off x="6430734" y="218102"/>
            <a:ext cx="360149" cy="395733"/>
            <a:chOff x="310934" y="718477"/>
            <a:chExt cx="360149" cy="395733"/>
          </a:xfrm>
        </p:grpSpPr>
        <p:sp>
          <p:nvSpPr>
            <p:cNvPr id="3526" name="Google Shape;3526;p30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30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8" name="Google Shape;3528;p30"/>
          <p:cNvGrpSpPr/>
          <p:nvPr/>
        </p:nvGrpSpPr>
        <p:grpSpPr>
          <a:xfrm>
            <a:off x="403398" y="1874522"/>
            <a:ext cx="497365" cy="375742"/>
            <a:chOff x="171686" y="1595997"/>
            <a:chExt cx="497365" cy="375742"/>
          </a:xfrm>
        </p:grpSpPr>
        <p:sp>
          <p:nvSpPr>
            <p:cNvPr id="3529" name="Google Shape;3529;p30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30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30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30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30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30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30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30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30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30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30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30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30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30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30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30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5" name="Google Shape;3545;p30"/>
          <p:cNvGrpSpPr/>
          <p:nvPr/>
        </p:nvGrpSpPr>
        <p:grpSpPr>
          <a:xfrm>
            <a:off x="8267673" y="4238084"/>
            <a:ext cx="714651" cy="905420"/>
            <a:chOff x="1120111" y="1511859"/>
            <a:chExt cx="714651" cy="905420"/>
          </a:xfrm>
        </p:grpSpPr>
        <p:sp>
          <p:nvSpPr>
            <p:cNvPr id="3546" name="Google Shape;3546;p30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30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30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30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30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30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30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30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30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30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30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30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8" name="Google Shape;3558;p30"/>
          <p:cNvGrpSpPr/>
          <p:nvPr/>
        </p:nvGrpSpPr>
        <p:grpSpPr>
          <a:xfrm>
            <a:off x="4431310" y="4879130"/>
            <a:ext cx="337223" cy="378904"/>
            <a:chOff x="2734285" y="1423430"/>
            <a:chExt cx="337223" cy="378904"/>
          </a:xfrm>
        </p:grpSpPr>
        <p:sp>
          <p:nvSpPr>
            <p:cNvPr id="3559" name="Google Shape;3559;p30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30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4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4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4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4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4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4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4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4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4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" name="Google Shape;726;p4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727" name="Google Shape;727;p4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" name="Google Shape;743;p4"/>
          <p:cNvSpPr txBox="1"/>
          <p:nvPr>
            <p:ph type="title"/>
          </p:nvPr>
        </p:nvSpPr>
        <p:spPr>
          <a:xfrm>
            <a:off x="720000" y="49326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44" name="Google Shape;744;p4"/>
          <p:cNvSpPr txBox="1"/>
          <p:nvPr>
            <p:ph idx="1" type="body"/>
          </p:nvPr>
        </p:nvSpPr>
        <p:spPr>
          <a:xfrm>
            <a:off x="1005277" y="1643975"/>
            <a:ext cx="3889200" cy="23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●"/>
              <a:defRPr sz="1200"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5" name="Google Shape;745;p4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6" name="Google Shape;746;p4"/>
          <p:cNvGrpSpPr/>
          <p:nvPr/>
        </p:nvGrpSpPr>
        <p:grpSpPr>
          <a:xfrm>
            <a:off x="4323665" y="4777079"/>
            <a:ext cx="337450" cy="510477"/>
            <a:chOff x="2287290" y="537891"/>
            <a:chExt cx="337450" cy="510477"/>
          </a:xfrm>
        </p:grpSpPr>
        <p:sp>
          <p:nvSpPr>
            <p:cNvPr id="747" name="Google Shape;747;p4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" name="Google Shape;759;p4"/>
          <p:cNvGrpSpPr/>
          <p:nvPr/>
        </p:nvGrpSpPr>
        <p:grpSpPr>
          <a:xfrm>
            <a:off x="7707959" y="4145527"/>
            <a:ext cx="360149" cy="395733"/>
            <a:chOff x="310934" y="718477"/>
            <a:chExt cx="360149" cy="395733"/>
          </a:xfrm>
        </p:grpSpPr>
        <p:sp>
          <p:nvSpPr>
            <p:cNvPr id="760" name="Google Shape;760;p4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" name="Google Shape;762;p4"/>
          <p:cNvGrpSpPr/>
          <p:nvPr/>
        </p:nvGrpSpPr>
        <p:grpSpPr>
          <a:xfrm>
            <a:off x="469061" y="276622"/>
            <a:ext cx="497365" cy="375742"/>
            <a:chOff x="171686" y="1595997"/>
            <a:chExt cx="497365" cy="375742"/>
          </a:xfrm>
        </p:grpSpPr>
        <p:sp>
          <p:nvSpPr>
            <p:cNvPr id="763" name="Google Shape;763;p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" name="Google Shape;779;p4"/>
          <p:cNvGrpSpPr/>
          <p:nvPr/>
        </p:nvGrpSpPr>
        <p:grpSpPr>
          <a:xfrm>
            <a:off x="350348" y="256951"/>
            <a:ext cx="8523800" cy="4053859"/>
            <a:chOff x="-362336" y="300471"/>
            <a:chExt cx="9362698" cy="4452832"/>
          </a:xfrm>
        </p:grpSpPr>
        <p:sp>
          <p:nvSpPr>
            <p:cNvPr id="780" name="Google Shape;780;p4"/>
            <p:cNvSpPr/>
            <p:nvPr/>
          </p:nvSpPr>
          <p:spPr>
            <a:xfrm>
              <a:off x="6930003" y="1185540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3472583" y="453228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-362336" y="259052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561" name="Shape 3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2" name="Google Shape;3562;p31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63" name="Google Shape;3563;p31"/>
          <p:cNvGrpSpPr/>
          <p:nvPr/>
        </p:nvGrpSpPr>
        <p:grpSpPr>
          <a:xfrm flipH="1" rot="10800000">
            <a:off x="0" y="3247271"/>
            <a:ext cx="9143989" cy="2068330"/>
            <a:chOff x="-2" y="2157022"/>
            <a:chExt cx="9143989" cy="2068330"/>
          </a:xfrm>
        </p:grpSpPr>
        <p:sp>
          <p:nvSpPr>
            <p:cNvPr id="3564" name="Google Shape;3564;p31"/>
            <p:cNvSpPr/>
            <p:nvPr/>
          </p:nvSpPr>
          <p:spPr>
            <a:xfrm flipH="1">
              <a:off x="23" y="27175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31"/>
            <p:cNvSpPr/>
            <p:nvPr/>
          </p:nvSpPr>
          <p:spPr>
            <a:xfrm flipH="1">
              <a:off x="-2" y="3013938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31"/>
            <p:cNvSpPr/>
            <p:nvPr/>
          </p:nvSpPr>
          <p:spPr>
            <a:xfrm flipH="1">
              <a:off x="25" y="2157022"/>
              <a:ext cx="9143962" cy="153861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7" name="Google Shape;3567;p31"/>
          <p:cNvGrpSpPr/>
          <p:nvPr/>
        </p:nvGrpSpPr>
        <p:grpSpPr>
          <a:xfrm flipH="1" rot="10800000">
            <a:off x="-364420" y="3691773"/>
            <a:ext cx="9872826" cy="2183767"/>
            <a:chOff x="-641192" y="-1317704"/>
            <a:chExt cx="9872826" cy="2183767"/>
          </a:xfrm>
        </p:grpSpPr>
        <p:sp>
          <p:nvSpPr>
            <p:cNvPr id="3568" name="Google Shape;3568;p31"/>
            <p:cNvSpPr/>
            <p:nvPr/>
          </p:nvSpPr>
          <p:spPr>
            <a:xfrm flipH="1">
              <a:off x="-578958" y="-1254346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9" name="Google Shape;3569;p31"/>
            <p:cNvGrpSpPr/>
            <p:nvPr/>
          </p:nvGrpSpPr>
          <p:grpSpPr>
            <a:xfrm flipH="1">
              <a:off x="-641192" y="-1317704"/>
              <a:ext cx="9872826" cy="2183767"/>
              <a:chOff x="-257170" y="-101929"/>
              <a:chExt cx="9872826" cy="2183767"/>
            </a:xfrm>
          </p:grpSpPr>
          <p:grpSp>
            <p:nvGrpSpPr>
              <p:cNvPr id="3570" name="Google Shape;3570;p31"/>
              <p:cNvGrpSpPr/>
              <p:nvPr/>
            </p:nvGrpSpPr>
            <p:grpSpPr>
              <a:xfrm>
                <a:off x="-257170" y="793234"/>
                <a:ext cx="9872826" cy="1288603"/>
                <a:chOff x="725125" y="2905550"/>
                <a:chExt cx="1843596" cy="281625"/>
              </a:xfrm>
            </p:grpSpPr>
            <p:sp>
              <p:nvSpPr>
                <p:cNvPr id="3571" name="Google Shape;3571;p31"/>
                <p:cNvSpPr/>
                <p:nvPr/>
              </p:nvSpPr>
              <p:spPr>
                <a:xfrm>
                  <a:off x="740450" y="2934377"/>
                  <a:ext cx="1828271" cy="226014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2" name="Google Shape;3572;p31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3" name="Google Shape;3573;p31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4" name="Google Shape;3574;p31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5" name="Google Shape;3575;p31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6" name="Google Shape;3576;p31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7" name="Google Shape;3577;p31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8" name="Google Shape;3578;p31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9" name="Google Shape;3579;p31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0" name="Google Shape;3580;p31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1" name="Google Shape;3581;p31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2" name="Google Shape;3582;p31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3" name="Google Shape;3583;p31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4" name="Google Shape;3584;p31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5" name="Google Shape;3585;p31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6" name="Google Shape;3586;p31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7" name="Google Shape;3587;p31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8" name="Google Shape;3588;p31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9" name="Google Shape;3589;p31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0" name="Google Shape;3590;p31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1" name="Google Shape;3591;p31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2" name="Google Shape;3592;p31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3" name="Google Shape;3593;p31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4" name="Google Shape;3594;p31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5" name="Google Shape;3595;p31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6" name="Google Shape;3596;p31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7" name="Google Shape;3597;p31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8" name="Google Shape;3598;p31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9" name="Google Shape;3599;p31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0" name="Google Shape;3600;p31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1" name="Google Shape;3601;p31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2" name="Google Shape;3602;p31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3" name="Google Shape;3603;p31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4" name="Google Shape;3604;p31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5" name="Google Shape;3605;p31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6" name="Google Shape;3606;p31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7" name="Google Shape;3607;p31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8" name="Google Shape;3608;p31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9" name="Google Shape;3609;p31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0" name="Google Shape;3610;p31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1" name="Google Shape;3611;p31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2" name="Google Shape;3612;p31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3" name="Google Shape;3613;p31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4" name="Google Shape;3614;p31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5" name="Google Shape;3615;p31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6" name="Google Shape;3616;p31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7" name="Google Shape;3617;p31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8" name="Google Shape;3618;p31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9" name="Google Shape;3619;p31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0" name="Google Shape;3620;p31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1" name="Google Shape;3621;p31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2" name="Google Shape;3622;p31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3" name="Google Shape;3623;p31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4" name="Google Shape;3624;p31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5" name="Google Shape;3625;p31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6" name="Google Shape;3626;p31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7" name="Google Shape;3627;p31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8" name="Google Shape;3628;p31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9" name="Google Shape;3629;p31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0" name="Google Shape;3630;p31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1" name="Google Shape;3631;p31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2" name="Google Shape;3632;p31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3" name="Google Shape;3633;p31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4" name="Google Shape;3634;p31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5" name="Google Shape;3635;p31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6" name="Google Shape;3636;p31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7" name="Google Shape;3637;p31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8" name="Google Shape;3638;p31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9" name="Google Shape;3639;p31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0" name="Google Shape;3640;p31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1" name="Google Shape;3641;p31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2" name="Google Shape;3642;p31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31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4" name="Google Shape;3644;p31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5" name="Google Shape;3645;p31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31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7" name="Google Shape;3647;p31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8" name="Google Shape;3648;p31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9" name="Google Shape;3649;p31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0" name="Google Shape;3650;p31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1" name="Google Shape;3651;p31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2" name="Google Shape;3652;p31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3" name="Google Shape;3653;p31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4" name="Google Shape;3654;p31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5" name="Google Shape;3655;p31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31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31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31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9" name="Google Shape;3659;p31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31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31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31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31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4" name="Google Shape;3664;p31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5" name="Google Shape;3665;p31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6" name="Google Shape;3666;p31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7" name="Google Shape;3667;p31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8" name="Google Shape;3668;p31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9" name="Google Shape;3669;p31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0" name="Google Shape;3670;p31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1" name="Google Shape;3671;p31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72" name="Google Shape;3672;p31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3673" name="Google Shape;3673;p31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4" name="Google Shape;3674;p31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5" name="Google Shape;3675;p31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6" name="Google Shape;3676;p31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7" name="Google Shape;3677;p31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8" name="Google Shape;3678;p31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9" name="Google Shape;3679;p31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0" name="Google Shape;3680;p31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1" name="Google Shape;3681;p31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2" name="Google Shape;3682;p31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3" name="Google Shape;3683;p31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4" name="Google Shape;3684;p31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5" name="Google Shape;3685;p31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6" name="Google Shape;3686;p31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7" name="Google Shape;3687;p31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8" name="Google Shape;3688;p31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9" name="Google Shape;3689;p31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0" name="Google Shape;3690;p31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1" name="Google Shape;3691;p31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2" name="Google Shape;3692;p31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3" name="Google Shape;3693;p31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4" name="Google Shape;3694;p31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5" name="Google Shape;3695;p31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6" name="Google Shape;3696;p31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7" name="Google Shape;3697;p31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8" name="Google Shape;3698;p31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699" name="Google Shape;3699;p31"/>
          <p:cNvGrpSpPr/>
          <p:nvPr/>
        </p:nvGrpSpPr>
        <p:grpSpPr>
          <a:xfrm>
            <a:off x="-1195883" y="4669413"/>
            <a:ext cx="10119330" cy="2830999"/>
            <a:chOff x="-168433" y="3357863"/>
            <a:chExt cx="10119330" cy="2830999"/>
          </a:xfrm>
        </p:grpSpPr>
        <p:sp>
          <p:nvSpPr>
            <p:cNvPr id="3700" name="Google Shape;3700;p31"/>
            <p:cNvSpPr/>
            <p:nvPr/>
          </p:nvSpPr>
          <p:spPr>
            <a:xfrm rot="10800000">
              <a:off x="-168433" y="3542720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01" name="Google Shape;3701;p31"/>
            <p:cNvGrpSpPr/>
            <p:nvPr/>
          </p:nvGrpSpPr>
          <p:grpSpPr>
            <a:xfrm rot="10800000">
              <a:off x="-71406" y="3357863"/>
              <a:ext cx="10022303" cy="2061109"/>
              <a:chOff x="-823408" y="333213"/>
              <a:chExt cx="10022303" cy="2061109"/>
            </a:xfrm>
          </p:grpSpPr>
          <p:grpSp>
            <p:nvGrpSpPr>
              <p:cNvPr id="3702" name="Google Shape;3702;p31"/>
              <p:cNvGrpSpPr/>
              <p:nvPr/>
            </p:nvGrpSpPr>
            <p:grpSpPr>
              <a:xfrm>
                <a:off x="-823408" y="333213"/>
                <a:ext cx="10022303" cy="2061109"/>
                <a:chOff x="-823408" y="333213"/>
                <a:chExt cx="10022303" cy="2061109"/>
              </a:xfrm>
            </p:grpSpPr>
            <p:grpSp>
              <p:nvGrpSpPr>
                <p:cNvPr id="3703" name="Google Shape;3703;p31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3704" name="Google Shape;3704;p31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3705" name="Google Shape;3705;p31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6" name="Google Shape;3706;p31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7" name="Google Shape;3707;p31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8" name="Google Shape;3708;p31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9" name="Google Shape;3709;p31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0" name="Google Shape;3710;p31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1" name="Google Shape;3711;p31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2" name="Google Shape;3712;p31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3" name="Google Shape;3713;p31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4" name="Google Shape;3714;p31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5" name="Google Shape;3715;p31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6" name="Google Shape;3716;p31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7" name="Google Shape;3717;p31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8" name="Google Shape;3718;p31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9" name="Google Shape;3719;p31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0" name="Google Shape;3720;p31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1" name="Google Shape;3721;p31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2" name="Google Shape;3722;p31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3" name="Google Shape;3723;p31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4" name="Google Shape;3724;p31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5" name="Google Shape;3725;p31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6" name="Google Shape;3726;p31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7" name="Google Shape;3727;p31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8" name="Google Shape;3728;p31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9" name="Google Shape;3729;p31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0" name="Google Shape;3730;p31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1" name="Google Shape;3731;p31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2" name="Google Shape;3732;p31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3" name="Google Shape;3733;p31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4" name="Google Shape;3734;p31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5" name="Google Shape;3735;p31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6" name="Google Shape;3736;p31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7" name="Google Shape;3737;p31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8" name="Google Shape;3738;p31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9" name="Google Shape;3739;p31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0" name="Google Shape;3740;p31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1" name="Google Shape;3741;p31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2" name="Google Shape;3742;p31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3" name="Google Shape;3743;p31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4" name="Google Shape;3744;p31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5" name="Google Shape;3745;p31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6" name="Google Shape;3746;p31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7" name="Google Shape;3747;p31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8" name="Google Shape;3748;p31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9" name="Google Shape;3749;p31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0" name="Google Shape;3750;p31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1" name="Google Shape;3751;p31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2" name="Google Shape;3752;p31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3" name="Google Shape;3753;p31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4" name="Google Shape;3754;p31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5" name="Google Shape;3755;p31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6" name="Google Shape;3756;p31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7" name="Google Shape;3757;p31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8" name="Google Shape;3758;p31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9" name="Google Shape;3759;p31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0" name="Google Shape;3760;p31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1" name="Google Shape;3761;p31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2" name="Google Shape;3762;p31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3" name="Google Shape;3763;p31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4" name="Google Shape;3764;p31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5" name="Google Shape;3765;p31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6" name="Google Shape;3766;p31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7" name="Google Shape;3767;p31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8" name="Google Shape;3768;p31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9" name="Google Shape;3769;p31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0" name="Google Shape;3770;p31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1" name="Google Shape;3771;p31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2" name="Google Shape;3772;p31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3" name="Google Shape;3773;p31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4" name="Google Shape;3774;p31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5" name="Google Shape;3775;p31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6" name="Google Shape;3776;p31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7" name="Google Shape;3777;p31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8" name="Google Shape;3778;p31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9" name="Google Shape;3779;p31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0" name="Google Shape;3780;p31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1" name="Google Shape;3781;p31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2" name="Google Shape;3782;p31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3" name="Google Shape;3783;p31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4" name="Google Shape;3784;p31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5" name="Google Shape;3785;p31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6" name="Google Shape;3786;p31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7" name="Google Shape;3787;p31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8" name="Google Shape;3788;p31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9" name="Google Shape;3789;p31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0" name="Google Shape;3790;p31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1" name="Google Shape;3791;p31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2" name="Google Shape;3792;p31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3" name="Google Shape;3793;p31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4" name="Google Shape;3794;p31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5" name="Google Shape;3795;p31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6" name="Google Shape;3796;p31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7" name="Google Shape;3797;p31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8" name="Google Shape;3798;p31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9" name="Google Shape;3799;p31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0" name="Google Shape;3800;p31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1" name="Google Shape;3801;p31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2" name="Google Shape;3802;p31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3" name="Google Shape;3803;p31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4" name="Google Shape;3804;p31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5" name="Google Shape;3805;p31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806" name="Google Shape;3806;p31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3807" name="Google Shape;3807;p31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3808" name="Google Shape;3808;p31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09" name="Google Shape;3809;p31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0" name="Google Shape;3810;p3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1" name="Google Shape;3811;p31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2" name="Google Shape;3812;p31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3813" name="Google Shape;3813;p31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3814" name="Google Shape;3814;p3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5" name="Google Shape;3815;p31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6" name="Google Shape;3816;p31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3817" name="Google Shape;3817;p31"/>
                <p:cNvGrpSpPr/>
                <p:nvPr/>
              </p:nvGrpSpPr>
              <p:grpSpPr>
                <a:xfrm flipH="1">
                  <a:off x="114295" y="450538"/>
                  <a:ext cx="1540100" cy="842865"/>
                  <a:chOff x="731498" y="1239109"/>
                  <a:chExt cx="233919" cy="128017"/>
                </a:xfrm>
              </p:grpSpPr>
              <p:sp>
                <p:nvSpPr>
                  <p:cNvPr id="3818" name="Google Shape;3818;p31"/>
                  <p:cNvSpPr/>
                  <p:nvPr/>
                </p:nvSpPr>
                <p:spPr>
                  <a:xfrm>
                    <a:off x="873492" y="123910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9" name="Google Shape;3819;p31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820" name="Google Shape;3820;p31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3821" name="Google Shape;3821;p31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2" name="Google Shape;3822;p31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3823" name="Google Shape;3823;p31"/>
          <p:cNvSpPr txBox="1"/>
          <p:nvPr>
            <p:ph hasCustomPrompt="1" type="title"/>
          </p:nvPr>
        </p:nvSpPr>
        <p:spPr>
          <a:xfrm>
            <a:off x="1951350" y="538300"/>
            <a:ext cx="52413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24" name="Google Shape;3824;p31"/>
          <p:cNvSpPr txBox="1"/>
          <p:nvPr>
            <p:ph idx="1" type="subTitle"/>
          </p:nvPr>
        </p:nvSpPr>
        <p:spPr>
          <a:xfrm>
            <a:off x="1951350" y="1084501"/>
            <a:ext cx="5241300" cy="3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5" name="Google Shape;3825;p31"/>
          <p:cNvSpPr txBox="1"/>
          <p:nvPr>
            <p:ph hasCustomPrompt="1" idx="2" type="title"/>
          </p:nvPr>
        </p:nvSpPr>
        <p:spPr>
          <a:xfrm>
            <a:off x="1951350" y="1484988"/>
            <a:ext cx="52413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26" name="Google Shape;3826;p31"/>
          <p:cNvSpPr txBox="1"/>
          <p:nvPr>
            <p:ph idx="3" type="subTitle"/>
          </p:nvPr>
        </p:nvSpPr>
        <p:spPr>
          <a:xfrm>
            <a:off x="1951350" y="2031226"/>
            <a:ext cx="5241300" cy="3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7" name="Google Shape;3827;p31"/>
          <p:cNvSpPr txBox="1"/>
          <p:nvPr>
            <p:ph hasCustomPrompt="1" idx="4" type="title"/>
          </p:nvPr>
        </p:nvSpPr>
        <p:spPr>
          <a:xfrm>
            <a:off x="1951350" y="2431675"/>
            <a:ext cx="52413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28" name="Google Shape;3828;p31"/>
          <p:cNvSpPr txBox="1"/>
          <p:nvPr>
            <p:ph idx="5" type="subTitle"/>
          </p:nvPr>
        </p:nvSpPr>
        <p:spPr>
          <a:xfrm>
            <a:off x="1951350" y="2977951"/>
            <a:ext cx="5241300" cy="3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829" name="Shape 3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0" name="Google Shape;3830;p32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1" name="Google Shape;3831;p32"/>
          <p:cNvGrpSpPr/>
          <p:nvPr/>
        </p:nvGrpSpPr>
        <p:grpSpPr>
          <a:xfrm>
            <a:off x="678" y="710962"/>
            <a:ext cx="9143987" cy="2068328"/>
            <a:chOff x="0" y="2080825"/>
            <a:chExt cx="9143987" cy="2068328"/>
          </a:xfrm>
        </p:grpSpPr>
        <p:sp>
          <p:nvSpPr>
            <p:cNvPr id="3832" name="Google Shape;3832;p32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32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32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35" name="Google Shape;3835;p32"/>
          <p:cNvGrpSpPr/>
          <p:nvPr/>
        </p:nvGrpSpPr>
        <p:grpSpPr>
          <a:xfrm>
            <a:off x="-254927" y="-436677"/>
            <a:ext cx="10222950" cy="2848211"/>
            <a:chOff x="-254927" y="-436677"/>
            <a:chExt cx="10222950" cy="2848211"/>
          </a:xfrm>
        </p:grpSpPr>
        <p:sp>
          <p:nvSpPr>
            <p:cNvPr id="3836" name="Google Shape;3836;p32"/>
            <p:cNvSpPr/>
            <p:nvPr/>
          </p:nvSpPr>
          <p:spPr>
            <a:xfrm>
              <a:off x="-151251" y="-436677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37" name="Google Shape;3837;p32"/>
            <p:cNvGrpSpPr/>
            <p:nvPr/>
          </p:nvGrpSpPr>
          <p:grpSpPr>
            <a:xfrm>
              <a:off x="6398699" y="350422"/>
              <a:ext cx="497365" cy="375742"/>
              <a:chOff x="171686" y="1595997"/>
              <a:chExt cx="497365" cy="375742"/>
            </a:xfrm>
          </p:grpSpPr>
          <p:sp>
            <p:nvSpPr>
              <p:cNvPr id="3838" name="Google Shape;3838;p32"/>
              <p:cNvSpPr/>
              <p:nvPr/>
            </p:nvSpPr>
            <p:spPr>
              <a:xfrm>
                <a:off x="488016" y="1638349"/>
                <a:ext cx="119824" cy="162969"/>
              </a:xfrm>
              <a:custGeom>
                <a:rect b="b" l="l" r="r" t="t"/>
                <a:pathLst>
                  <a:path extrusionOk="0" h="1443" w="1061">
                    <a:moveTo>
                      <a:pt x="127" y="0"/>
                    </a:moveTo>
                    <a:cubicBezTo>
                      <a:pt x="84" y="10"/>
                      <a:pt x="44" y="17"/>
                      <a:pt x="1" y="27"/>
                    </a:cubicBezTo>
                    <a:cubicBezTo>
                      <a:pt x="41" y="147"/>
                      <a:pt x="74" y="270"/>
                      <a:pt x="97" y="393"/>
                    </a:cubicBezTo>
                    <a:cubicBezTo>
                      <a:pt x="120" y="499"/>
                      <a:pt x="184" y="575"/>
                      <a:pt x="240" y="658"/>
                    </a:cubicBezTo>
                    <a:cubicBezTo>
                      <a:pt x="263" y="692"/>
                      <a:pt x="287" y="731"/>
                      <a:pt x="303" y="771"/>
                    </a:cubicBezTo>
                    <a:cubicBezTo>
                      <a:pt x="356" y="914"/>
                      <a:pt x="493" y="974"/>
                      <a:pt x="599" y="1077"/>
                    </a:cubicBezTo>
                    <a:cubicBezTo>
                      <a:pt x="655" y="1120"/>
                      <a:pt x="715" y="1164"/>
                      <a:pt x="775" y="1200"/>
                    </a:cubicBezTo>
                    <a:cubicBezTo>
                      <a:pt x="842" y="1247"/>
                      <a:pt x="868" y="1313"/>
                      <a:pt x="915" y="1380"/>
                    </a:cubicBezTo>
                    <a:cubicBezTo>
                      <a:pt x="931" y="1403"/>
                      <a:pt x="945" y="1423"/>
                      <a:pt x="961" y="1443"/>
                    </a:cubicBezTo>
                    <a:cubicBezTo>
                      <a:pt x="991" y="1409"/>
                      <a:pt x="1014" y="1373"/>
                      <a:pt x="1044" y="1340"/>
                    </a:cubicBezTo>
                    <a:cubicBezTo>
                      <a:pt x="1051" y="1336"/>
                      <a:pt x="1054" y="1330"/>
                      <a:pt x="1061" y="1326"/>
                    </a:cubicBezTo>
                    <a:cubicBezTo>
                      <a:pt x="998" y="1260"/>
                      <a:pt x="938" y="1190"/>
                      <a:pt x="881" y="1117"/>
                    </a:cubicBezTo>
                    <a:cubicBezTo>
                      <a:pt x="861" y="1084"/>
                      <a:pt x="838" y="1057"/>
                      <a:pt x="808" y="1034"/>
                    </a:cubicBezTo>
                    <a:cubicBezTo>
                      <a:pt x="775" y="1017"/>
                      <a:pt x="735" y="1024"/>
                      <a:pt x="709" y="1004"/>
                    </a:cubicBezTo>
                    <a:cubicBezTo>
                      <a:pt x="652" y="967"/>
                      <a:pt x="616" y="898"/>
                      <a:pt x="562" y="854"/>
                    </a:cubicBezTo>
                    <a:cubicBezTo>
                      <a:pt x="489" y="805"/>
                      <a:pt x="446" y="781"/>
                      <a:pt x="416" y="698"/>
                    </a:cubicBezTo>
                    <a:cubicBezTo>
                      <a:pt x="410" y="682"/>
                      <a:pt x="403" y="668"/>
                      <a:pt x="396" y="652"/>
                    </a:cubicBezTo>
                    <a:cubicBezTo>
                      <a:pt x="336" y="539"/>
                      <a:pt x="227" y="459"/>
                      <a:pt x="220" y="323"/>
                    </a:cubicBezTo>
                    <a:cubicBezTo>
                      <a:pt x="213" y="210"/>
                      <a:pt x="164" y="107"/>
                      <a:pt x="127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32"/>
              <p:cNvSpPr/>
              <p:nvPr/>
            </p:nvSpPr>
            <p:spPr>
              <a:xfrm>
                <a:off x="239221" y="1640946"/>
                <a:ext cx="357439" cy="310917"/>
              </a:xfrm>
              <a:custGeom>
                <a:rect b="b" l="l" r="r" t="t"/>
                <a:pathLst>
                  <a:path extrusionOk="0" h="2753" w="3165">
                    <a:moveTo>
                      <a:pt x="2200" y="1"/>
                    </a:moveTo>
                    <a:cubicBezTo>
                      <a:pt x="2144" y="17"/>
                      <a:pt x="2087" y="34"/>
                      <a:pt x="2034" y="60"/>
                    </a:cubicBezTo>
                    <a:cubicBezTo>
                      <a:pt x="1918" y="117"/>
                      <a:pt x="1792" y="160"/>
                      <a:pt x="1665" y="190"/>
                    </a:cubicBezTo>
                    <a:cubicBezTo>
                      <a:pt x="1436" y="237"/>
                      <a:pt x="1240" y="373"/>
                      <a:pt x="1024" y="456"/>
                    </a:cubicBezTo>
                    <a:cubicBezTo>
                      <a:pt x="914" y="499"/>
                      <a:pt x="838" y="562"/>
                      <a:pt x="735" y="635"/>
                    </a:cubicBezTo>
                    <a:cubicBezTo>
                      <a:pt x="642" y="702"/>
                      <a:pt x="536" y="748"/>
                      <a:pt x="446" y="818"/>
                    </a:cubicBezTo>
                    <a:cubicBezTo>
                      <a:pt x="280" y="944"/>
                      <a:pt x="226" y="1141"/>
                      <a:pt x="113" y="1307"/>
                    </a:cubicBezTo>
                    <a:cubicBezTo>
                      <a:pt x="80" y="1353"/>
                      <a:pt x="40" y="1393"/>
                      <a:pt x="0" y="1430"/>
                    </a:cubicBezTo>
                    <a:cubicBezTo>
                      <a:pt x="84" y="1523"/>
                      <a:pt x="177" y="1609"/>
                      <a:pt x="276" y="1686"/>
                    </a:cubicBezTo>
                    <a:cubicBezTo>
                      <a:pt x="346" y="1735"/>
                      <a:pt x="416" y="1782"/>
                      <a:pt x="492" y="1825"/>
                    </a:cubicBezTo>
                    <a:cubicBezTo>
                      <a:pt x="536" y="1852"/>
                      <a:pt x="579" y="1885"/>
                      <a:pt x="615" y="1925"/>
                    </a:cubicBezTo>
                    <a:cubicBezTo>
                      <a:pt x="712" y="2031"/>
                      <a:pt x="725" y="2197"/>
                      <a:pt x="795" y="2320"/>
                    </a:cubicBezTo>
                    <a:cubicBezTo>
                      <a:pt x="828" y="2383"/>
                      <a:pt x="845" y="2453"/>
                      <a:pt x="845" y="2523"/>
                    </a:cubicBezTo>
                    <a:cubicBezTo>
                      <a:pt x="851" y="2603"/>
                      <a:pt x="871" y="2679"/>
                      <a:pt x="898" y="2752"/>
                    </a:cubicBezTo>
                    <a:cubicBezTo>
                      <a:pt x="918" y="2742"/>
                      <a:pt x="931" y="2736"/>
                      <a:pt x="948" y="2732"/>
                    </a:cubicBezTo>
                    <a:cubicBezTo>
                      <a:pt x="1057" y="2692"/>
                      <a:pt x="1164" y="2666"/>
                      <a:pt x="1270" y="2633"/>
                    </a:cubicBezTo>
                    <a:cubicBezTo>
                      <a:pt x="1463" y="2573"/>
                      <a:pt x="1592" y="2420"/>
                      <a:pt x="1768" y="2330"/>
                    </a:cubicBezTo>
                    <a:cubicBezTo>
                      <a:pt x="1998" y="2217"/>
                      <a:pt x="2270" y="2221"/>
                      <a:pt x="2470" y="2038"/>
                    </a:cubicBezTo>
                    <a:cubicBezTo>
                      <a:pt x="2616" y="1898"/>
                      <a:pt x="2772" y="1765"/>
                      <a:pt x="2935" y="1639"/>
                    </a:cubicBezTo>
                    <a:cubicBezTo>
                      <a:pt x="3008" y="1576"/>
                      <a:pt x="3074" y="1513"/>
                      <a:pt x="3141" y="1446"/>
                    </a:cubicBezTo>
                    <a:cubicBezTo>
                      <a:pt x="3148" y="1436"/>
                      <a:pt x="3158" y="1430"/>
                      <a:pt x="3164" y="1420"/>
                    </a:cubicBezTo>
                    <a:cubicBezTo>
                      <a:pt x="3148" y="1400"/>
                      <a:pt x="3131" y="1376"/>
                      <a:pt x="3114" y="1353"/>
                    </a:cubicBezTo>
                    <a:cubicBezTo>
                      <a:pt x="3071" y="1290"/>
                      <a:pt x="3041" y="1224"/>
                      <a:pt x="2978" y="1177"/>
                    </a:cubicBezTo>
                    <a:cubicBezTo>
                      <a:pt x="2915" y="1141"/>
                      <a:pt x="2855" y="1097"/>
                      <a:pt x="2799" y="1051"/>
                    </a:cubicBezTo>
                    <a:cubicBezTo>
                      <a:pt x="2692" y="951"/>
                      <a:pt x="2556" y="888"/>
                      <a:pt x="2500" y="745"/>
                    </a:cubicBezTo>
                    <a:cubicBezTo>
                      <a:pt x="2486" y="705"/>
                      <a:pt x="2463" y="669"/>
                      <a:pt x="2440" y="632"/>
                    </a:cubicBezTo>
                    <a:cubicBezTo>
                      <a:pt x="2383" y="549"/>
                      <a:pt x="2320" y="473"/>
                      <a:pt x="2297" y="370"/>
                    </a:cubicBezTo>
                    <a:cubicBezTo>
                      <a:pt x="2274" y="243"/>
                      <a:pt x="2240" y="120"/>
                      <a:pt x="2200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32"/>
              <p:cNvSpPr/>
              <p:nvPr/>
            </p:nvSpPr>
            <p:spPr>
              <a:xfrm>
                <a:off x="227927" y="1802333"/>
                <a:ext cx="112709" cy="154386"/>
              </a:xfrm>
              <a:custGeom>
                <a:rect b="b" l="l" r="r" t="t"/>
                <a:pathLst>
                  <a:path extrusionOk="0" h="1367" w="998">
                    <a:moveTo>
                      <a:pt x="97" y="1"/>
                    </a:moveTo>
                    <a:cubicBezTo>
                      <a:pt x="67" y="27"/>
                      <a:pt x="34" y="54"/>
                      <a:pt x="1" y="77"/>
                    </a:cubicBezTo>
                    <a:cubicBezTo>
                      <a:pt x="61" y="134"/>
                      <a:pt x="127" y="190"/>
                      <a:pt x="180" y="243"/>
                    </a:cubicBezTo>
                    <a:cubicBezTo>
                      <a:pt x="257" y="313"/>
                      <a:pt x="340" y="379"/>
                      <a:pt x="423" y="439"/>
                    </a:cubicBezTo>
                    <a:cubicBezTo>
                      <a:pt x="453" y="459"/>
                      <a:pt x="483" y="479"/>
                      <a:pt x="513" y="499"/>
                    </a:cubicBezTo>
                    <a:cubicBezTo>
                      <a:pt x="675" y="612"/>
                      <a:pt x="639" y="725"/>
                      <a:pt x="715" y="888"/>
                    </a:cubicBezTo>
                    <a:cubicBezTo>
                      <a:pt x="775" y="1018"/>
                      <a:pt x="828" y="1154"/>
                      <a:pt x="871" y="1293"/>
                    </a:cubicBezTo>
                    <a:cubicBezTo>
                      <a:pt x="878" y="1320"/>
                      <a:pt x="888" y="1343"/>
                      <a:pt x="895" y="1366"/>
                    </a:cubicBezTo>
                    <a:lnTo>
                      <a:pt x="998" y="1323"/>
                    </a:lnTo>
                    <a:cubicBezTo>
                      <a:pt x="971" y="1250"/>
                      <a:pt x="951" y="1174"/>
                      <a:pt x="945" y="1094"/>
                    </a:cubicBezTo>
                    <a:cubicBezTo>
                      <a:pt x="945" y="1024"/>
                      <a:pt x="928" y="954"/>
                      <a:pt x="895" y="891"/>
                    </a:cubicBezTo>
                    <a:cubicBezTo>
                      <a:pt x="825" y="768"/>
                      <a:pt x="815" y="602"/>
                      <a:pt x="715" y="496"/>
                    </a:cubicBezTo>
                    <a:cubicBezTo>
                      <a:pt x="679" y="456"/>
                      <a:pt x="636" y="423"/>
                      <a:pt x="589" y="396"/>
                    </a:cubicBezTo>
                    <a:cubicBezTo>
                      <a:pt x="516" y="353"/>
                      <a:pt x="443" y="306"/>
                      <a:pt x="376" y="257"/>
                    </a:cubicBezTo>
                    <a:cubicBezTo>
                      <a:pt x="277" y="180"/>
                      <a:pt x="184" y="94"/>
                      <a:pt x="9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32"/>
              <p:cNvSpPr/>
              <p:nvPr/>
            </p:nvSpPr>
            <p:spPr>
              <a:xfrm>
                <a:off x="171686" y="1812271"/>
                <a:ext cx="165111" cy="159468"/>
              </a:xfrm>
              <a:custGeom>
                <a:rect b="b" l="l" r="r" t="t"/>
                <a:pathLst>
                  <a:path extrusionOk="0" h="1412" w="1462">
                    <a:moveTo>
                      <a:pt x="644" y="1"/>
                    </a:moveTo>
                    <a:cubicBezTo>
                      <a:pt x="639" y="1"/>
                      <a:pt x="634" y="2"/>
                      <a:pt x="628" y="6"/>
                    </a:cubicBezTo>
                    <a:cubicBezTo>
                      <a:pt x="545" y="66"/>
                      <a:pt x="482" y="152"/>
                      <a:pt x="452" y="252"/>
                    </a:cubicBezTo>
                    <a:cubicBezTo>
                      <a:pt x="439" y="278"/>
                      <a:pt x="426" y="308"/>
                      <a:pt x="409" y="341"/>
                    </a:cubicBezTo>
                    <a:cubicBezTo>
                      <a:pt x="389" y="375"/>
                      <a:pt x="363" y="408"/>
                      <a:pt x="329" y="434"/>
                    </a:cubicBezTo>
                    <a:cubicBezTo>
                      <a:pt x="309" y="451"/>
                      <a:pt x="289" y="471"/>
                      <a:pt x="273" y="494"/>
                    </a:cubicBezTo>
                    <a:cubicBezTo>
                      <a:pt x="206" y="571"/>
                      <a:pt x="150" y="660"/>
                      <a:pt x="107" y="753"/>
                    </a:cubicBezTo>
                    <a:cubicBezTo>
                      <a:pt x="24" y="926"/>
                      <a:pt x="0" y="1149"/>
                      <a:pt x="186" y="1259"/>
                    </a:cubicBezTo>
                    <a:cubicBezTo>
                      <a:pt x="227" y="1283"/>
                      <a:pt x="267" y="1292"/>
                      <a:pt x="305" y="1292"/>
                    </a:cubicBezTo>
                    <a:cubicBezTo>
                      <a:pt x="356" y="1292"/>
                      <a:pt x="405" y="1277"/>
                      <a:pt x="452" y="1262"/>
                    </a:cubicBezTo>
                    <a:cubicBezTo>
                      <a:pt x="496" y="1247"/>
                      <a:pt x="533" y="1237"/>
                      <a:pt x="565" y="1237"/>
                    </a:cubicBezTo>
                    <a:cubicBezTo>
                      <a:pt x="592" y="1237"/>
                      <a:pt x="616" y="1244"/>
                      <a:pt x="638" y="1262"/>
                    </a:cubicBezTo>
                    <a:cubicBezTo>
                      <a:pt x="658" y="1278"/>
                      <a:pt x="675" y="1295"/>
                      <a:pt x="692" y="1315"/>
                    </a:cubicBezTo>
                    <a:cubicBezTo>
                      <a:pt x="731" y="1362"/>
                      <a:pt x="781" y="1411"/>
                      <a:pt x="858" y="1411"/>
                    </a:cubicBezTo>
                    <a:cubicBezTo>
                      <a:pt x="871" y="1411"/>
                      <a:pt x="884" y="1411"/>
                      <a:pt x="898" y="1408"/>
                    </a:cubicBezTo>
                    <a:cubicBezTo>
                      <a:pt x="964" y="1385"/>
                      <a:pt x="1011" y="1325"/>
                      <a:pt x="1047" y="1278"/>
                    </a:cubicBezTo>
                    <a:cubicBezTo>
                      <a:pt x="1050" y="1269"/>
                      <a:pt x="1057" y="1262"/>
                      <a:pt x="1064" y="1255"/>
                    </a:cubicBezTo>
                    <a:cubicBezTo>
                      <a:pt x="1129" y="1170"/>
                      <a:pt x="1190" y="1151"/>
                      <a:pt x="1272" y="1151"/>
                    </a:cubicBezTo>
                    <a:cubicBezTo>
                      <a:pt x="1299" y="1151"/>
                      <a:pt x="1327" y="1153"/>
                      <a:pt x="1359" y="1156"/>
                    </a:cubicBezTo>
                    <a:lnTo>
                      <a:pt x="1416" y="1159"/>
                    </a:lnTo>
                    <a:cubicBezTo>
                      <a:pt x="1417" y="1159"/>
                      <a:pt x="1418" y="1159"/>
                      <a:pt x="1419" y="1159"/>
                    </a:cubicBezTo>
                    <a:cubicBezTo>
                      <a:pt x="1456" y="1159"/>
                      <a:pt x="1461" y="1099"/>
                      <a:pt x="1419" y="1096"/>
                    </a:cubicBezTo>
                    <a:lnTo>
                      <a:pt x="1366" y="1092"/>
                    </a:lnTo>
                    <a:cubicBezTo>
                      <a:pt x="1335" y="1091"/>
                      <a:pt x="1306" y="1089"/>
                      <a:pt x="1277" y="1089"/>
                    </a:cubicBezTo>
                    <a:cubicBezTo>
                      <a:pt x="1181" y="1089"/>
                      <a:pt x="1096" y="1108"/>
                      <a:pt x="1014" y="1215"/>
                    </a:cubicBezTo>
                    <a:cubicBezTo>
                      <a:pt x="1007" y="1222"/>
                      <a:pt x="1001" y="1232"/>
                      <a:pt x="994" y="1242"/>
                    </a:cubicBezTo>
                    <a:cubicBezTo>
                      <a:pt x="957" y="1292"/>
                      <a:pt x="918" y="1352"/>
                      <a:pt x="858" y="1352"/>
                    </a:cubicBezTo>
                    <a:cubicBezTo>
                      <a:pt x="808" y="1352"/>
                      <a:pt x="775" y="1315"/>
                      <a:pt x="738" y="1272"/>
                    </a:cubicBezTo>
                    <a:cubicBezTo>
                      <a:pt x="718" y="1252"/>
                      <a:pt x="698" y="1232"/>
                      <a:pt x="678" y="1215"/>
                    </a:cubicBezTo>
                    <a:cubicBezTo>
                      <a:pt x="641" y="1186"/>
                      <a:pt x="602" y="1176"/>
                      <a:pt x="562" y="1176"/>
                    </a:cubicBezTo>
                    <a:cubicBezTo>
                      <a:pt x="517" y="1176"/>
                      <a:pt x="472" y="1190"/>
                      <a:pt x="432" y="1202"/>
                    </a:cubicBezTo>
                    <a:cubicBezTo>
                      <a:pt x="389" y="1216"/>
                      <a:pt x="347" y="1230"/>
                      <a:pt x="305" y="1230"/>
                    </a:cubicBezTo>
                    <a:cubicBezTo>
                      <a:pt x="277" y="1230"/>
                      <a:pt x="248" y="1223"/>
                      <a:pt x="220" y="1205"/>
                    </a:cubicBezTo>
                    <a:cubicBezTo>
                      <a:pt x="34" y="1096"/>
                      <a:pt x="130" y="853"/>
                      <a:pt x="163" y="780"/>
                    </a:cubicBezTo>
                    <a:cubicBezTo>
                      <a:pt x="206" y="690"/>
                      <a:pt x="260" y="607"/>
                      <a:pt x="323" y="534"/>
                    </a:cubicBezTo>
                    <a:cubicBezTo>
                      <a:pt x="339" y="514"/>
                      <a:pt x="356" y="498"/>
                      <a:pt x="376" y="481"/>
                    </a:cubicBezTo>
                    <a:cubicBezTo>
                      <a:pt x="412" y="448"/>
                      <a:pt x="442" y="411"/>
                      <a:pt x="466" y="368"/>
                    </a:cubicBezTo>
                    <a:cubicBezTo>
                      <a:pt x="482" y="335"/>
                      <a:pt x="495" y="305"/>
                      <a:pt x="509" y="275"/>
                    </a:cubicBezTo>
                    <a:cubicBezTo>
                      <a:pt x="539" y="188"/>
                      <a:pt x="592" y="109"/>
                      <a:pt x="665" y="56"/>
                    </a:cubicBezTo>
                    <a:cubicBezTo>
                      <a:pt x="687" y="34"/>
                      <a:pt x="668" y="1"/>
                      <a:pt x="644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32"/>
              <p:cNvSpPr/>
              <p:nvPr/>
            </p:nvSpPr>
            <p:spPr>
              <a:xfrm>
                <a:off x="490726" y="1595997"/>
                <a:ext cx="178324" cy="192784"/>
              </a:xfrm>
              <a:custGeom>
                <a:rect b="b" l="l" r="r" t="t"/>
                <a:pathLst>
                  <a:path extrusionOk="0" h="1707" w="1579">
                    <a:moveTo>
                      <a:pt x="781" y="0"/>
                    </a:moveTo>
                    <a:cubicBezTo>
                      <a:pt x="668" y="0"/>
                      <a:pt x="558" y="131"/>
                      <a:pt x="479" y="226"/>
                    </a:cubicBezTo>
                    <a:cubicBezTo>
                      <a:pt x="459" y="252"/>
                      <a:pt x="439" y="276"/>
                      <a:pt x="422" y="292"/>
                    </a:cubicBezTo>
                    <a:cubicBezTo>
                      <a:pt x="332" y="385"/>
                      <a:pt x="229" y="434"/>
                      <a:pt x="129" y="434"/>
                    </a:cubicBezTo>
                    <a:cubicBezTo>
                      <a:pt x="100" y="434"/>
                      <a:pt x="71" y="430"/>
                      <a:pt x="43" y="422"/>
                    </a:cubicBezTo>
                    <a:cubicBezTo>
                      <a:pt x="41" y="421"/>
                      <a:pt x="39" y="421"/>
                      <a:pt x="37" y="421"/>
                    </a:cubicBezTo>
                    <a:cubicBezTo>
                      <a:pt x="23" y="421"/>
                      <a:pt x="10" y="431"/>
                      <a:pt x="7" y="445"/>
                    </a:cubicBezTo>
                    <a:cubicBezTo>
                      <a:pt x="0" y="462"/>
                      <a:pt x="10" y="478"/>
                      <a:pt x="27" y="482"/>
                    </a:cubicBezTo>
                    <a:cubicBezTo>
                      <a:pt x="61" y="492"/>
                      <a:pt x="95" y="496"/>
                      <a:pt x="130" y="496"/>
                    </a:cubicBezTo>
                    <a:cubicBezTo>
                      <a:pt x="246" y="496"/>
                      <a:pt x="363" y="441"/>
                      <a:pt x="465" y="339"/>
                    </a:cubicBezTo>
                    <a:cubicBezTo>
                      <a:pt x="485" y="319"/>
                      <a:pt x="505" y="296"/>
                      <a:pt x="528" y="266"/>
                    </a:cubicBezTo>
                    <a:cubicBezTo>
                      <a:pt x="597" y="185"/>
                      <a:pt x="694" y="64"/>
                      <a:pt x="782" y="64"/>
                    </a:cubicBezTo>
                    <a:cubicBezTo>
                      <a:pt x="788" y="64"/>
                      <a:pt x="795" y="65"/>
                      <a:pt x="801" y="66"/>
                    </a:cubicBezTo>
                    <a:cubicBezTo>
                      <a:pt x="874" y="83"/>
                      <a:pt x="894" y="153"/>
                      <a:pt x="911" y="262"/>
                    </a:cubicBezTo>
                    <a:cubicBezTo>
                      <a:pt x="927" y="369"/>
                      <a:pt x="950" y="492"/>
                      <a:pt x="1077" y="528"/>
                    </a:cubicBezTo>
                    <a:cubicBezTo>
                      <a:pt x="1120" y="538"/>
                      <a:pt x="1166" y="545"/>
                      <a:pt x="1213" y="545"/>
                    </a:cubicBezTo>
                    <a:cubicBezTo>
                      <a:pt x="1273" y="545"/>
                      <a:pt x="1333" y="558"/>
                      <a:pt x="1386" y="585"/>
                    </a:cubicBezTo>
                    <a:cubicBezTo>
                      <a:pt x="1502" y="648"/>
                      <a:pt x="1509" y="728"/>
                      <a:pt x="1512" y="874"/>
                    </a:cubicBezTo>
                    <a:cubicBezTo>
                      <a:pt x="1515" y="1047"/>
                      <a:pt x="1409" y="1113"/>
                      <a:pt x="1276" y="1196"/>
                    </a:cubicBezTo>
                    <a:cubicBezTo>
                      <a:pt x="1243" y="1216"/>
                      <a:pt x="1213" y="1236"/>
                      <a:pt x="1180" y="1259"/>
                    </a:cubicBezTo>
                    <a:cubicBezTo>
                      <a:pt x="1107" y="1316"/>
                      <a:pt x="1044" y="1389"/>
                      <a:pt x="1000" y="1472"/>
                    </a:cubicBezTo>
                    <a:cubicBezTo>
                      <a:pt x="964" y="1539"/>
                      <a:pt x="917" y="1598"/>
                      <a:pt x="857" y="1648"/>
                    </a:cubicBezTo>
                    <a:cubicBezTo>
                      <a:pt x="834" y="1669"/>
                      <a:pt x="850" y="1706"/>
                      <a:pt x="878" y="1706"/>
                    </a:cubicBezTo>
                    <a:cubicBezTo>
                      <a:pt x="881" y="1706"/>
                      <a:pt x="884" y="1706"/>
                      <a:pt x="887" y="1705"/>
                    </a:cubicBezTo>
                    <a:cubicBezTo>
                      <a:pt x="891" y="1705"/>
                      <a:pt x="894" y="1701"/>
                      <a:pt x="897" y="1698"/>
                    </a:cubicBezTo>
                    <a:cubicBezTo>
                      <a:pt x="960" y="1645"/>
                      <a:pt x="1014" y="1578"/>
                      <a:pt x="1053" y="1505"/>
                    </a:cubicBezTo>
                    <a:cubicBezTo>
                      <a:pt x="1093" y="1429"/>
                      <a:pt x="1150" y="1362"/>
                      <a:pt x="1220" y="1309"/>
                    </a:cubicBezTo>
                    <a:cubicBezTo>
                      <a:pt x="1250" y="1286"/>
                      <a:pt x="1279" y="1266"/>
                      <a:pt x="1309" y="1249"/>
                    </a:cubicBezTo>
                    <a:cubicBezTo>
                      <a:pt x="1442" y="1166"/>
                      <a:pt x="1579" y="1083"/>
                      <a:pt x="1575" y="874"/>
                    </a:cubicBezTo>
                    <a:cubicBezTo>
                      <a:pt x="1575" y="711"/>
                      <a:pt x="1562" y="608"/>
                      <a:pt x="1416" y="528"/>
                    </a:cubicBezTo>
                    <a:cubicBezTo>
                      <a:pt x="1356" y="498"/>
                      <a:pt x="1286" y="482"/>
                      <a:pt x="1216" y="482"/>
                    </a:cubicBezTo>
                    <a:cubicBezTo>
                      <a:pt x="1176" y="482"/>
                      <a:pt x="1133" y="475"/>
                      <a:pt x="1093" y="465"/>
                    </a:cubicBezTo>
                    <a:cubicBezTo>
                      <a:pt x="1007" y="442"/>
                      <a:pt x="990" y="352"/>
                      <a:pt x="970" y="249"/>
                    </a:cubicBezTo>
                    <a:cubicBezTo>
                      <a:pt x="954" y="146"/>
                      <a:pt x="934" y="30"/>
                      <a:pt x="811" y="3"/>
                    </a:cubicBezTo>
                    <a:cubicBezTo>
                      <a:pt x="801" y="1"/>
                      <a:pt x="791" y="0"/>
                      <a:pt x="781" y="0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32"/>
              <p:cNvSpPr/>
              <p:nvPr/>
            </p:nvSpPr>
            <p:spPr>
              <a:xfrm>
                <a:off x="262824" y="1704755"/>
                <a:ext cx="126261" cy="101079"/>
              </a:xfrm>
              <a:custGeom>
                <a:rect b="b" l="l" r="r" t="t"/>
                <a:pathLst>
                  <a:path extrusionOk="0" h="895" w="1118">
                    <a:moveTo>
                      <a:pt x="1114" y="1"/>
                    </a:moveTo>
                    <a:cubicBezTo>
                      <a:pt x="1097" y="1"/>
                      <a:pt x="1078" y="4"/>
                      <a:pt x="1061" y="11"/>
                    </a:cubicBezTo>
                    <a:cubicBezTo>
                      <a:pt x="1038" y="17"/>
                      <a:pt x="1018" y="27"/>
                      <a:pt x="998" y="37"/>
                    </a:cubicBezTo>
                    <a:lnTo>
                      <a:pt x="961" y="57"/>
                    </a:lnTo>
                    <a:lnTo>
                      <a:pt x="918" y="80"/>
                    </a:lnTo>
                    <a:cubicBezTo>
                      <a:pt x="808" y="150"/>
                      <a:pt x="672" y="273"/>
                      <a:pt x="526" y="406"/>
                    </a:cubicBezTo>
                    <a:cubicBezTo>
                      <a:pt x="376" y="536"/>
                      <a:pt x="253" y="669"/>
                      <a:pt x="160" y="755"/>
                    </a:cubicBezTo>
                    <a:cubicBezTo>
                      <a:pt x="67" y="845"/>
                      <a:pt x="1" y="891"/>
                      <a:pt x="4" y="895"/>
                    </a:cubicBezTo>
                    <a:cubicBezTo>
                      <a:pt x="4" y="895"/>
                      <a:pt x="5" y="895"/>
                      <a:pt x="5" y="895"/>
                    </a:cubicBezTo>
                    <a:cubicBezTo>
                      <a:pt x="13" y="895"/>
                      <a:pt x="82" y="858"/>
                      <a:pt x="180" y="778"/>
                    </a:cubicBezTo>
                    <a:cubicBezTo>
                      <a:pt x="283" y="695"/>
                      <a:pt x="406" y="566"/>
                      <a:pt x="552" y="436"/>
                    </a:cubicBezTo>
                    <a:lnTo>
                      <a:pt x="762" y="250"/>
                    </a:lnTo>
                    <a:cubicBezTo>
                      <a:pt x="818" y="200"/>
                      <a:pt x="875" y="150"/>
                      <a:pt x="938" y="107"/>
                    </a:cubicBezTo>
                    <a:cubicBezTo>
                      <a:pt x="1041" y="31"/>
                      <a:pt x="1117" y="7"/>
                      <a:pt x="111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32"/>
              <p:cNvSpPr/>
              <p:nvPr/>
            </p:nvSpPr>
            <p:spPr>
              <a:xfrm>
                <a:off x="426918" y="1668503"/>
                <a:ext cx="75554" cy="23491"/>
              </a:xfrm>
              <a:custGeom>
                <a:rect b="b" l="l" r="r" t="t"/>
                <a:pathLst>
                  <a:path extrusionOk="0" h="208" w="669">
                    <a:moveTo>
                      <a:pt x="617" y="1"/>
                    </a:moveTo>
                    <a:cubicBezTo>
                      <a:pt x="599" y="1"/>
                      <a:pt x="582" y="3"/>
                      <a:pt x="565" y="6"/>
                    </a:cubicBezTo>
                    <a:cubicBezTo>
                      <a:pt x="482" y="19"/>
                      <a:pt x="402" y="42"/>
                      <a:pt x="326" y="69"/>
                    </a:cubicBezTo>
                    <a:cubicBezTo>
                      <a:pt x="233" y="102"/>
                      <a:pt x="153" y="139"/>
                      <a:pt x="96" y="162"/>
                    </a:cubicBezTo>
                    <a:cubicBezTo>
                      <a:pt x="37" y="185"/>
                      <a:pt x="0" y="202"/>
                      <a:pt x="3" y="205"/>
                    </a:cubicBezTo>
                    <a:cubicBezTo>
                      <a:pt x="3" y="207"/>
                      <a:pt x="6" y="208"/>
                      <a:pt x="11" y="208"/>
                    </a:cubicBezTo>
                    <a:cubicBezTo>
                      <a:pt x="26" y="208"/>
                      <a:pt x="60" y="201"/>
                      <a:pt x="106" y="189"/>
                    </a:cubicBezTo>
                    <a:cubicBezTo>
                      <a:pt x="166" y="172"/>
                      <a:pt x="249" y="142"/>
                      <a:pt x="339" y="112"/>
                    </a:cubicBezTo>
                    <a:cubicBezTo>
                      <a:pt x="429" y="79"/>
                      <a:pt x="512" y="52"/>
                      <a:pt x="572" y="36"/>
                    </a:cubicBezTo>
                    <a:cubicBezTo>
                      <a:pt x="631" y="23"/>
                      <a:pt x="668" y="13"/>
                      <a:pt x="668" y="6"/>
                    </a:cubicBezTo>
                    <a:cubicBezTo>
                      <a:pt x="651" y="3"/>
                      <a:pt x="634" y="1"/>
                      <a:pt x="6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32"/>
              <p:cNvSpPr/>
              <p:nvPr/>
            </p:nvSpPr>
            <p:spPr>
              <a:xfrm>
                <a:off x="450860" y="1707240"/>
                <a:ext cx="42576" cy="13778"/>
              </a:xfrm>
              <a:custGeom>
                <a:rect b="b" l="l" r="r" t="t"/>
                <a:pathLst>
                  <a:path extrusionOk="0" h="122" w="377">
                    <a:moveTo>
                      <a:pt x="345" y="0"/>
                    </a:moveTo>
                    <a:cubicBezTo>
                      <a:pt x="337" y="0"/>
                      <a:pt x="327" y="1"/>
                      <a:pt x="316" y="2"/>
                    </a:cubicBezTo>
                    <a:cubicBezTo>
                      <a:pt x="270" y="12"/>
                      <a:pt x="227" y="22"/>
                      <a:pt x="184" y="42"/>
                    </a:cubicBezTo>
                    <a:lnTo>
                      <a:pt x="54" y="88"/>
                    </a:lnTo>
                    <a:cubicBezTo>
                      <a:pt x="21" y="102"/>
                      <a:pt x="1" y="112"/>
                      <a:pt x="1" y="115"/>
                    </a:cubicBezTo>
                    <a:cubicBezTo>
                      <a:pt x="1" y="119"/>
                      <a:pt x="10" y="122"/>
                      <a:pt x="25" y="122"/>
                    </a:cubicBezTo>
                    <a:cubicBezTo>
                      <a:pt x="35" y="122"/>
                      <a:pt x="47" y="121"/>
                      <a:pt x="61" y="118"/>
                    </a:cubicBezTo>
                    <a:cubicBezTo>
                      <a:pt x="107" y="112"/>
                      <a:pt x="150" y="98"/>
                      <a:pt x="197" y="82"/>
                    </a:cubicBezTo>
                    <a:lnTo>
                      <a:pt x="323" y="32"/>
                    </a:lnTo>
                    <a:cubicBezTo>
                      <a:pt x="356" y="18"/>
                      <a:pt x="376" y="9"/>
                      <a:pt x="376" y="5"/>
                    </a:cubicBezTo>
                    <a:cubicBezTo>
                      <a:pt x="376" y="3"/>
                      <a:pt x="365" y="0"/>
                      <a:pt x="34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32"/>
              <p:cNvSpPr/>
              <p:nvPr/>
            </p:nvSpPr>
            <p:spPr>
              <a:xfrm>
                <a:off x="295914" y="1723277"/>
                <a:ext cx="118695" cy="105484"/>
              </a:xfrm>
              <a:custGeom>
                <a:rect b="b" l="l" r="r" t="t"/>
                <a:pathLst>
                  <a:path extrusionOk="0" h="934" w="1051">
                    <a:moveTo>
                      <a:pt x="1016" y="1"/>
                    </a:moveTo>
                    <a:cubicBezTo>
                      <a:pt x="1008" y="1"/>
                      <a:pt x="1001" y="1"/>
                      <a:pt x="994" y="3"/>
                    </a:cubicBezTo>
                    <a:cubicBezTo>
                      <a:pt x="941" y="6"/>
                      <a:pt x="891" y="23"/>
                      <a:pt x="844" y="46"/>
                    </a:cubicBezTo>
                    <a:cubicBezTo>
                      <a:pt x="775" y="83"/>
                      <a:pt x="711" y="126"/>
                      <a:pt x="652" y="179"/>
                    </a:cubicBezTo>
                    <a:cubicBezTo>
                      <a:pt x="585" y="235"/>
                      <a:pt x="522" y="305"/>
                      <a:pt x="449" y="372"/>
                    </a:cubicBezTo>
                    <a:cubicBezTo>
                      <a:pt x="323" y="485"/>
                      <a:pt x="206" y="608"/>
                      <a:pt x="103" y="744"/>
                    </a:cubicBezTo>
                    <a:cubicBezTo>
                      <a:pt x="87" y="767"/>
                      <a:pt x="70" y="794"/>
                      <a:pt x="57" y="817"/>
                    </a:cubicBezTo>
                    <a:lnTo>
                      <a:pt x="37" y="850"/>
                    </a:lnTo>
                    <a:lnTo>
                      <a:pt x="24" y="877"/>
                    </a:lnTo>
                    <a:cubicBezTo>
                      <a:pt x="10" y="913"/>
                      <a:pt x="0" y="930"/>
                      <a:pt x="7" y="933"/>
                    </a:cubicBezTo>
                    <a:cubicBezTo>
                      <a:pt x="14" y="933"/>
                      <a:pt x="47" y="860"/>
                      <a:pt x="127" y="760"/>
                    </a:cubicBezTo>
                    <a:cubicBezTo>
                      <a:pt x="236" y="634"/>
                      <a:pt x="353" y="515"/>
                      <a:pt x="479" y="402"/>
                    </a:cubicBezTo>
                    <a:cubicBezTo>
                      <a:pt x="552" y="332"/>
                      <a:pt x="615" y="265"/>
                      <a:pt x="678" y="209"/>
                    </a:cubicBezTo>
                    <a:cubicBezTo>
                      <a:pt x="731" y="156"/>
                      <a:pt x="791" y="112"/>
                      <a:pt x="858" y="73"/>
                    </a:cubicBezTo>
                    <a:cubicBezTo>
                      <a:pt x="967" y="9"/>
                      <a:pt x="1050" y="13"/>
                      <a:pt x="1050" y="6"/>
                    </a:cubicBezTo>
                    <a:cubicBezTo>
                      <a:pt x="1039" y="2"/>
                      <a:pt x="1027" y="1"/>
                      <a:pt x="1016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32"/>
              <p:cNvSpPr/>
              <p:nvPr/>
            </p:nvSpPr>
            <p:spPr>
              <a:xfrm>
                <a:off x="322115" y="1744396"/>
                <a:ext cx="138684" cy="101644"/>
              </a:xfrm>
              <a:custGeom>
                <a:rect b="b" l="l" r="r" t="t"/>
                <a:pathLst>
                  <a:path extrusionOk="0" h="900" w="1228">
                    <a:moveTo>
                      <a:pt x="1224" y="1"/>
                    </a:moveTo>
                    <a:cubicBezTo>
                      <a:pt x="1216" y="1"/>
                      <a:pt x="1197" y="7"/>
                      <a:pt x="1167" y="15"/>
                    </a:cubicBezTo>
                    <a:cubicBezTo>
                      <a:pt x="1114" y="28"/>
                      <a:pt x="1061" y="48"/>
                      <a:pt x="1011" y="72"/>
                    </a:cubicBezTo>
                    <a:cubicBezTo>
                      <a:pt x="938" y="105"/>
                      <a:pt x="865" y="145"/>
                      <a:pt x="798" y="191"/>
                    </a:cubicBezTo>
                    <a:cubicBezTo>
                      <a:pt x="715" y="248"/>
                      <a:pt x="636" y="308"/>
                      <a:pt x="559" y="374"/>
                    </a:cubicBezTo>
                    <a:cubicBezTo>
                      <a:pt x="400" y="514"/>
                      <a:pt x="267" y="650"/>
                      <a:pt x="167" y="746"/>
                    </a:cubicBezTo>
                    <a:cubicBezTo>
                      <a:pt x="67" y="839"/>
                      <a:pt x="1" y="896"/>
                      <a:pt x="4" y="899"/>
                    </a:cubicBezTo>
                    <a:cubicBezTo>
                      <a:pt x="4" y="900"/>
                      <a:pt x="5" y="900"/>
                      <a:pt x="6" y="900"/>
                    </a:cubicBezTo>
                    <a:cubicBezTo>
                      <a:pt x="16" y="900"/>
                      <a:pt x="87" y="851"/>
                      <a:pt x="187" y="766"/>
                    </a:cubicBezTo>
                    <a:cubicBezTo>
                      <a:pt x="293" y="680"/>
                      <a:pt x="430" y="544"/>
                      <a:pt x="586" y="407"/>
                    </a:cubicBezTo>
                    <a:cubicBezTo>
                      <a:pt x="719" y="288"/>
                      <a:pt x="868" y="185"/>
                      <a:pt x="1024" y="98"/>
                    </a:cubicBezTo>
                    <a:cubicBezTo>
                      <a:pt x="1147" y="38"/>
                      <a:pt x="1227" y="5"/>
                      <a:pt x="1227" y="2"/>
                    </a:cubicBezTo>
                    <a:cubicBezTo>
                      <a:pt x="1227" y="1"/>
                      <a:pt x="1225" y="1"/>
                      <a:pt x="122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32"/>
              <p:cNvSpPr/>
              <p:nvPr/>
            </p:nvSpPr>
            <p:spPr>
              <a:xfrm>
                <a:off x="352155" y="1760320"/>
                <a:ext cx="144670" cy="87527"/>
              </a:xfrm>
              <a:custGeom>
                <a:rect b="b" l="l" r="r" t="t"/>
                <a:pathLst>
                  <a:path extrusionOk="0" h="775" w="1281">
                    <a:moveTo>
                      <a:pt x="1280" y="0"/>
                    </a:moveTo>
                    <a:cubicBezTo>
                      <a:pt x="1269" y="0"/>
                      <a:pt x="1238" y="82"/>
                      <a:pt x="1141" y="170"/>
                    </a:cubicBezTo>
                    <a:cubicBezTo>
                      <a:pt x="1081" y="220"/>
                      <a:pt x="1014" y="266"/>
                      <a:pt x="945" y="300"/>
                    </a:cubicBezTo>
                    <a:cubicBezTo>
                      <a:pt x="865" y="343"/>
                      <a:pt x="772" y="383"/>
                      <a:pt x="679" y="432"/>
                    </a:cubicBezTo>
                    <a:cubicBezTo>
                      <a:pt x="493" y="526"/>
                      <a:pt x="320" y="605"/>
                      <a:pt x="197" y="665"/>
                    </a:cubicBezTo>
                    <a:cubicBezTo>
                      <a:pt x="74" y="728"/>
                      <a:pt x="1" y="768"/>
                      <a:pt x="4" y="775"/>
                    </a:cubicBezTo>
                    <a:cubicBezTo>
                      <a:pt x="4" y="775"/>
                      <a:pt x="4" y="775"/>
                      <a:pt x="5" y="775"/>
                    </a:cubicBezTo>
                    <a:cubicBezTo>
                      <a:pt x="13" y="775"/>
                      <a:pt x="93" y="745"/>
                      <a:pt x="210" y="695"/>
                    </a:cubicBezTo>
                    <a:cubicBezTo>
                      <a:pt x="336" y="638"/>
                      <a:pt x="509" y="559"/>
                      <a:pt x="699" y="469"/>
                    </a:cubicBezTo>
                    <a:cubicBezTo>
                      <a:pt x="792" y="422"/>
                      <a:pt x="881" y="379"/>
                      <a:pt x="961" y="336"/>
                    </a:cubicBezTo>
                    <a:cubicBezTo>
                      <a:pt x="1034" y="296"/>
                      <a:pt x="1101" y="246"/>
                      <a:pt x="1161" y="190"/>
                    </a:cubicBezTo>
                    <a:cubicBezTo>
                      <a:pt x="1200" y="153"/>
                      <a:pt x="1234" y="107"/>
                      <a:pt x="1260" y="57"/>
                    </a:cubicBezTo>
                    <a:cubicBezTo>
                      <a:pt x="1270" y="40"/>
                      <a:pt x="1277" y="20"/>
                      <a:pt x="1280" y="0"/>
                    </a:cubicBezTo>
                    <a:cubicBezTo>
                      <a:pt x="1280" y="0"/>
                      <a:pt x="1280" y="0"/>
                      <a:pt x="128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32"/>
              <p:cNvSpPr/>
              <p:nvPr/>
            </p:nvSpPr>
            <p:spPr>
              <a:xfrm>
                <a:off x="479433" y="1731296"/>
                <a:ext cx="37607" cy="10390"/>
              </a:xfrm>
              <a:custGeom>
                <a:rect b="b" l="l" r="r" t="t"/>
                <a:pathLst>
                  <a:path extrusionOk="0" h="92" w="333">
                    <a:moveTo>
                      <a:pt x="317" y="1"/>
                    </a:moveTo>
                    <a:cubicBezTo>
                      <a:pt x="293" y="1"/>
                      <a:pt x="233" y="17"/>
                      <a:pt x="163" y="35"/>
                    </a:cubicBezTo>
                    <a:cubicBezTo>
                      <a:pt x="73" y="55"/>
                      <a:pt x="0" y="71"/>
                      <a:pt x="0" y="81"/>
                    </a:cubicBezTo>
                    <a:cubicBezTo>
                      <a:pt x="0" y="88"/>
                      <a:pt x="18" y="92"/>
                      <a:pt x="48" y="92"/>
                    </a:cubicBezTo>
                    <a:cubicBezTo>
                      <a:pt x="79" y="92"/>
                      <a:pt x="124" y="87"/>
                      <a:pt x="173" y="75"/>
                    </a:cubicBezTo>
                    <a:cubicBezTo>
                      <a:pt x="266" y="55"/>
                      <a:pt x="333" y="18"/>
                      <a:pt x="329" y="5"/>
                    </a:cubicBezTo>
                    <a:cubicBezTo>
                      <a:pt x="329" y="2"/>
                      <a:pt x="324" y="1"/>
                      <a:pt x="3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32"/>
              <p:cNvSpPr/>
              <p:nvPr/>
            </p:nvSpPr>
            <p:spPr>
              <a:xfrm>
                <a:off x="343234" y="1818483"/>
                <a:ext cx="155850" cy="72280"/>
              </a:xfrm>
              <a:custGeom>
                <a:rect b="b" l="l" r="r" t="t"/>
                <a:pathLst>
                  <a:path extrusionOk="0" h="640" w="1380">
                    <a:moveTo>
                      <a:pt x="1375" y="0"/>
                    </a:moveTo>
                    <a:cubicBezTo>
                      <a:pt x="1365" y="0"/>
                      <a:pt x="1296" y="50"/>
                      <a:pt x="1186" y="127"/>
                    </a:cubicBezTo>
                    <a:lnTo>
                      <a:pt x="1093" y="187"/>
                    </a:lnTo>
                    <a:cubicBezTo>
                      <a:pt x="1057" y="210"/>
                      <a:pt x="1024" y="236"/>
                      <a:pt x="984" y="256"/>
                    </a:cubicBezTo>
                    <a:lnTo>
                      <a:pt x="857" y="330"/>
                    </a:lnTo>
                    <a:cubicBezTo>
                      <a:pt x="814" y="353"/>
                      <a:pt x="768" y="369"/>
                      <a:pt x="721" y="393"/>
                    </a:cubicBezTo>
                    <a:cubicBezTo>
                      <a:pt x="698" y="403"/>
                      <a:pt x="675" y="413"/>
                      <a:pt x="651" y="423"/>
                    </a:cubicBezTo>
                    <a:lnTo>
                      <a:pt x="582" y="443"/>
                    </a:lnTo>
                    <a:cubicBezTo>
                      <a:pt x="535" y="456"/>
                      <a:pt x="489" y="466"/>
                      <a:pt x="442" y="476"/>
                    </a:cubicBezTo>
                    <a:cubicBezTo>
                      <a:pt x="352" y="496"/>
                      <a:pt x="273" y="516"/>
                      <a:pt x="206" y="536"/>
                    </a:cubicBezTo>
                    <a:cubicBezTo>
                      <a:pt x="176" y="546"/>
                      <a:pt x="146" y="556"/>
                      <a:pt x="120" y="572"/>
                    </a:cubicBezTo>
                    <a:cubicBezTo>
                      <a:pt x="96" y="579"/>
                      <a:pt x="73" y="589"/>
                      <a:pt x="53" y="602"/>
                    </a:cubicBezTo>
                    <a:cubicBezTo>
                      <a:pt x="20" y="625"/>
                      <a:pt x="0" y="632"/>
                      <a:pt x="7" y="639"/>
                    </a:cubicBezTo>
                    <a:cubicBezTo>
                      <a:pt x="7" y="639"/>
                      <a:pt x="7" y="639"/>
                      <a:pt x="8" y="639"/>
                    </a:cubicBezTo>
                    <a:cubicBezTo>
                      <a:pt x="20" y="639"/>
                      <a:pt x="92" y="597"/>
                      <a:pt x="216" y="565"/>
                    </a:cubicBezTo>
                    <a:cubicBezTo>
                      <a:pt x="279" y="549"/>
                      <a:pt x="362" y="532"/>
                      <a:pt x="452" y="512"/>
                    </a:cubicBezTo>
                    <a:cubicBezTo>
                      <a:pt x="495" y="506"/>
                      <a:pt x="542" y="496"/>
                      <a:pt x="592" y="482"/>
                    </a:cubicBezTo>
                    <a:lnTo>
                      <a:pt x="665" y="462"/>
                    </a:lnTo>
                    <a:cubicBezTo>
                      <a:pt x="691" y="452"/>
                      <a:pt x="714" y="443"/>
                      <a:pt x="738" y="433"/>
                    </a:cubicBezTo>
                    <a:cubicBezTo>
                      <a:pt x="788" y="409"/>
                      <a:pt x="834" y="386"/>
                      <a:pt x="881" y="363"/>
                    </a:cubicBezTo>
                    <a:lnTo>
                      <a:pt x="1004" y="290"/>
                    </a:lnTo>
                    <a:cubicBezTo>
                      <a:pt x="1040" y="266"/>
                      <a:pt x="1077" y="243"/>
                      <a:pt x="1113" y="217"/>
                    </a:cubicBezTo>
                    <a:cubicBezTo>
                      <a:pt x="1147" y="190"/>
                      <a:pt x="1176" y="170"/>
                      <a:pt x="1203" y="150"/>
                    </a:cubicBezTo>
                    <a:cubicBezTo>
                      <a:pt x="1313" y="64"/>
                      <a:pt x="1379" y="4"/>
                      <a:pt x="1376" y="1"/>
                    </a:cubicBezTo>
                    <a:cubicBezTo>
                      <a:pt x="1376" y="0"/>
                      <a:pt x="1375" y="0"/>
                      <a:pt x="137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32"/>
              <p:cNvSpPr/>
              <p:nvPr/>
            </p:nvSpPr>
            <p:spPr>
              <a:xfrm>
                <a:off x="508683" y="1762127"/>
                <a:ext cx="32412" cy="37044"/>
              </a:xfrm>
              <a:custGeom>
                <a:rect b="b" l="l" r="r" t="t"/>
                <a:pathLst>
                  <a:path extrusionOk="0" h="328" w="287">
                    <a:moveTo>
                      <a:pt x="282" y="1"/>
                    </a:moveTo>
                    <a:cubicBezTo>
                      <a:pt x="275" y="1"/>
                      <a:pt x="262" y="23"/>
                      <a:pt x="243" y="51"/>
                    </a:cubicBezTo>
                    <a:cubicBezTo>
                      <a:pt x="213" y="91"/>
                      <a:pt x="183" y="131"/>
                      <a:pt x="150" y="164"/>
                    </a:cubicBezTo>
                    <a:cubicBezTo>
                      <a:pt x="67" y="247"/>
                      <a:pt x="1" y="320"/>
                      <a:pt x="7" y="327"/>
                    </a:cubicBezTo>
                    <a:cubicBezTo>
                      <a:pt x="8" y="327"/>
                      <a:pt x="8" y="327"/>
                      <a:pt x="9" y="327"/>
                    </a:cubicBezTo>
                    <a:cubicBezTo>
                      <a:pt x="23" y="327"/>
                      <a:pt x="98" y="275"/>
                      <a:pt x="180" y="194"/>
                    </a:cubicBezTo>
                    <a:cubicBezTo>
                      <a:pt x="217" y="157"/>
                      <a:pt x="246" y="114"/>
                      <a:pt x="270" y="64"/>
                    </a:cubicBezTo>
                    <a:cubicBezTo>
                      <a:pt x="283" y="28"/>
                      <a:pt x="286" y="4"/>
                      <a:pt x="283" y="1"/>
                    </a:cubicBezTo>
                    <a:cubicBezTo>
                      <a:pt x="283" y="1"/>
                      <a:pt x="282" y="1"/>
                      <a:pt x="28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32"/>
              <p:cNvSpPr/>
              <p:nvPr/>
            </p:nvSpPr>
            <p:spPr>
              <a:xfrm>
                <a:off x="353285" y="1830115"/>
                <a:ext cx="157770" cy="84929"/>
              </a:xfrm>
              <a:custGeom>
                <a:rect b="b" l="l" r="r" t="t"/>
                <a:pathLst>
                  <a:path extrusionOk="0" h="752" w="1397">
                    <a:moveTo>
                      <a:pt x="1389" y="0"/>
                    </a:moveTo>
                    <a:cubicBezTo>
                      <a:pt x="1379" y="0"/>
                      <a:pt x="1329" y="75"/>
                      <a:pt x="1234" y="180"/>
                    </a:cubicBezTo>
                    <a:cubicBezTo>
                      <a:pt x="1177" y="243"/>
                      <a:pt x="1114" y="296"/>
                      <a:pt x="1041" y="346"/>
                    </a:cubicBezTo>
                    <a:cubicBezTo>
                      <a:pt x="954" y="403"/>
                      <a:pt x="865" y="453"/>
                      <a:pt x="768" y="496"/>
                    </a:cubicBezTo>
                    <a:cubicBezTo>
                      <a:pt x="669" y="529"/>
                      <a:pt x="569" y="559"/>
                      <a:pt x="466" y="582"/>
                    </a:cubicBezTo>
                    <a:cubicBezTo>
                      <a:pt x="373" y="602"/>
                      <a:pt x="287" y="625"/>
                      <a:pt x="217" y="645"/>
                    </a:cubicBezTo>
                    <a:cubicBezTo>
                      <a:pt x="160" y="665"/>
                      <a:pt x="104" y="688"/>
                      <a:pt x="54" y="715"/>
                    </a:cubicBezTo>
                    <a:cubicBezTo>
                      <a:pt x="17" y="735"/>
                      <a:pt x="1" y="748"/>
                      <a:pt x="1" y="752"/>
                    </a:cubicBezTo>
                    <a:cubicBezTo>
                      <a:pt x="21" y="748"/>
                      <a:pt x="41" y="742"/>
                      <a:pt x="61" y="732"/>
                    </a:cubicBezTo>
                    <a:cubicBezTo>
                      <a:pt x="114" y="708"/>
                      <a:pt x="167" y="688"/>
                      <a:pt x="223" y="675"/>
                    </a:cubicBezTo>
                    <a:cubicBezTo>
                      <a:pt x="296" y="659"/>
                      <a:pt x="380" y="639"/>
                      <a:pt x="476" y="619"/>
                    </a:cubicBezTo>
                    <a:cubicBezTo>
                      <a:pt x="579" y="599"/>
                      <a:pt x="682" y="569"/>
                      <a:pt x="785" y="532"/>
                    </a:cubicBezTo>
                    <a:cubicBezTo>
                      <a:pt x="964" y="459"/>
                      <a:pt x="1127" y="346"/>
                      <a:pt x="1257" y="200"/>
                    </a:cubicBezTo>
                    <a:cubicBezTo>
                      <a:pt x="1280" y="173"/>
                      <a:pt x="1300" y="147"/>
                      <a:pt x="1320" y="120"/>
                    </a:cubicBezTo>
                    <a:cubicBezTo>
                      <a:pt x="1337" y="97"/>
                      <a:pt x="1350" y="74"/>
                      <a:pt x="1360" y="57"/>
                    </a:cubicBezTo>
                    <a:cubicBezTo>
                      <a:pt x="1383" y="20"/>
                      <a:pt x="1396" y="4"/>
                      <a:pt x="1390" y="1"/>
                    </a:cubicBezTo>
                    <a:cubicBezTo>
                      <a:pt x="1390" y="0"/>
                      <a:pt x="1389" y="0"/>
                      <a:pt x="138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32"/>
              <p:cNvSpPr/>
              <p:nvPr/>
            </p:nvSpPr>
            <p:spPr>
              <a:xfrm>
                <a:off x="535335" y="1770033"/>
                <a:ext cx="34671" cy="44836"/>
              </a:xfrm>
              <a:custGeom>
                <a:rect b="b" l="l" r="r" t="t"/>
                <a:pathLst>
                  <a:path extrusionOk="0" h="397" w="307">
                    <a:moveTo>
                      <a:pt x="292" y="1"/>
                    </a:moveTo>
                    <a:cubicBezTo>
                      <a:pt x="281" y="1"/>
                      <a:pt x="225" y="93"/>
                      <a:pt x="153" y="204"/>
                    </a:cubicBezTo>
                    <a:cubicBezTo>
                      <a:pt x="123" y="250"/>
                      <a:pt x="87" y="297"/>
                      <a:pt x="50" y="340"/>
                    </a:cubicBezTo>
                    <a:cubicBezTo>
                      <a:pt x="20" y="370"/>
                      <a:pt x="0" y="390"/>
                      <a:pt x="4" y="396"/>
                    </a:cubicBezTo>
                    <a:cubicBezTo>
                      <a:pt x="4" y="397"/>
                      <a:pt x="5" y="397"/>
                      <a:pt x="6" y="397"/>
                    </a:cubicBezTo>
                    <a:cubicBezTo>
                      <a:pt x="14" y="397"/>
                      <a:pt x="38" y="386"/>
                      <a:pt x="70" y="360"/>
                    </a:cubicBezTo>
                    <a:cubicBezTo>
                      <a:pt x="117" y="323"/>
                      <a:pt x="157" y="277"/>
                      <a:pt x="190" y="227"/>
                    </a:cubicBezTo>
                    <a:cubicBezTo>
                      <a:pt x="263" y="111"/>
                      <a:pt x="306" y="4"/>
                      <a:pt x="293" y="1"/>
                    </a:cubicBezTo>
                    <a:cubicBezTo>
                      <a:pt x="293" y="1"/>
                      <a:pt x="293" y="1"/>
                      <a:pt x="29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54" name="Google Shape;3854;p32"/>
            <p:cNvGrpSpPr/>
            <p:nvPr/>
          </p:nvGrpSpPr>
          <p:grpSpPr>
            <a:xfrm>
              <a:off x="6558849" y="1174317"/>
              <a:ext cx="337223" cy="378904"/>
              <a:chOff x="2734285" y="1423430"/>
              <a:chExt cx="337223" cy="378904"/>
            </a:xfrm>
          </p:grpSpPr>
          <p:sp>
            <p:nvSpPr>
              <p:cNvPr id="3855" name="Google Shape;3855;p32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32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57" name="Google Shape;3857;p32"/>
            <p:cNvGrpSpPr/>
            <p:nvPr/>
          </p:nvGrpSpPr>
          <p:grpSpPr>
            <a:xfrm rot="2822785">
              <a:off x="1413783" y="1060298"/>
              <a:ext cx="337221" cy="378901"/>
              <a:chOff x="2734285" y="1423430"/>
              <a:chExt cx="337223" cy="378904"/>
            </a:xfrm>
          </p:grpSpPr>
          <p:sp>
            <p:nvSpPr>
              <p:cNvPr id="3858" name="Google Shape;3858;p32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32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60" name="Google Shape;3860;p32"/>
            <p:cNvGrpSpPr/>
            <p:nvPr/>
          </p:nvGrpSpPr>
          <p:grpSpPr>
            <a:xfrm>
              <a:off x="-102768" y="239150"/>
              <a:ext cx="10022303" cy="2172384"/>
              <a:chOff x="-823408" y="221938"/>
              <a:chExt cx="10022303" cy="2172384"/>
            </a:xfrm>
          </p:grpSpPr>
          <p:grpSp>
            <p:nvGrpSpPr>
              <p:cNvPr id="3861" name="Google Shape;3861;p32"/>
              <p:cNvGrpSpPr/>
              <p:nvPr/>
            </p:nvGrpSpPr>
            <p:grpSpPr>
              <a:xfrm>
                <a:off x="-823408" y="221938"/>
                <a:ext cx="10022303" cy="2172384"/>
                <a:chOff x="-823408" y="221938"/>
                <a:chExt cx="10022303" cy="2172384"/>
              </a:xfrm>
            </p:grpSpPr>
            <p:grpSp>
              <p:nvGrpSpPr>
                <p:cNvPr id="3862" name="Google Shape;3862;p32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3863" name="Google Shape;3863;p32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3864" name="Google Shape;3864;p32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5" name="Google Shape;3865;p32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6" name="Google Shape;3866;p32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7" name="Google Shape;3867;p32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8" name="Google Shape;3868;p32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9" name="Google Shape;3869;p32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0" name="Google Shape;3870;p32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1" name="Google Shape;3871;p32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2" name="Google Shape;3872;p32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3" name="Google Shape;3873;p32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4" name="Google Shape;3874;p32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5" name="Google Shape;3875;p32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6" name="Google Shape;3876;p32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7" name="Google Shape;3877;p32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8" name="Google Shape;3878;p32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9" name="Google Shape;3879;p32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0" name="Google Shape;3880;p32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1" name="Google Shape;3881;p32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2" name="Google Shape;3882;p32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3" name="Google Shape;3883;p32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4" name="Google Shape;3884;p32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5" name="Google Shape;3885;p32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6" name="Google Shape;3886;p32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7" name="Google Shape;3887;p32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8" name="Google Shape;3888;p32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9" name="Google Shape;3889;p32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0" name="Google Shape;3890;p32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1" name="Google Shape;3891;p32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2" name="Google Shape;3892;p32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3" name="Google Shape;3893;p32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4" name="Google Shape;3894;p32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5" name="Google Shape;3895;p32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6" name="Google Shape;3896;p32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7" name="Google Shape;3897;p32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8" name="Google Shape;3898;p32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9" name="Google Shape;3899;p32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0" name="Google Shape;3900;p32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1" name="Google Shape;3901;p32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2" name="Google Shape;3902;p32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3" name="Google Shape;3903;p32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4" name="Google Shape;3904;p32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5" name="Google Shape;3905;p32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6" name="Google Shape;3906;p32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7" name="Google Shape;3907;p32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8" name="Google Shape;3908;p32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9" name="Google Shape;3909;p32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0" name="Google Shape;3910;p32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1" name="Google Shape;3911;p32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2" name="Google Shape;3912;p32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3" name="Google Shape;3913;p32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4" name="Google Shape;3914;p32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5" name="Google Shape;3915;p32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6" name="Google Shape;3916;p32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7" name="Google Shape;3917;p32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8" name="Google Shape;3918;p32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9" name="Google Shape;3919;p32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0" name="Google Shape;3920;p32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1" name="Google Shape;3921;p32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2" name="Google Shape;3922;p32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3" name="Google Shape;3923;p32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4" name="Google Shape;3924;p32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5" name="Google Shape;3925;p32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6" name="Google Shape;3926;p32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7" name="Google Shape;3927;p32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8" name="Google Shape;3928;p32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9" name="Google Shape;3929;p32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0" name="Google Shape;3930;p32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1" name="Google Shape;3931;p32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2" name="Google Shape;3932;p32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3" name="Google Shape;3933;p32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4" name="Google Shape;3934;p32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5" name="Google Shape;3935;p32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6" name="Google Shape;3936;p32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7" name="Google Shape;3937;p32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8" name="Google Shape;3938;p32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9" name="Google Shape;3939;p32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0" name="Google Shape;3940;p32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1" name="Google Shape;3941;p32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2" name="Google Shape;3942;p32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3" name="Google Shape;3943;p32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4" name="Google Shape;3944;p32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5" name="Google Shape;3945;p32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6" name="Google Shape;3946;p32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7" name="Google Shape;3947;p32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8" name="Google Shape;3948;p32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9" name="Google Shape;3949;p32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0" name="Google Shape;3950;p32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1" name="Google Shape;3951;p32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2" name="Google Shape;3952;p32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3" name="Google Shape;3953;p32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4" name="Google Shape;3954;p32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5" name="Google Shape;3955;p32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6" name="Google Shape;3956;p32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7" name="Google Shape;3957;p32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8" name="Google Shape;3958;p32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9" name="Google Shape;3959;p32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0" name="Google Shape;3960;p32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1" name="Google Shape;3961;p32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2" name="Google Shape;3962;p32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3" name="Google Shape;3963;p32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4" name="Google Shape;3964;p32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965" name="Google Shape;3965;p32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3966" name="Google Shape;3966;p32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3967" name="Google Shape;3967;p32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68" name="Google Shape;3968;p32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69" name="Google Shape;3969;p32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0" name="Google Shape;3970;p32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1" name="Google Shape;3971;p32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3972" name="Google Shape;3972;p32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3973" name="Google Shape;3973;p32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4" name="Google Shape;3974;p32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5" name="Google Shape;3975;p32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3976" name="Google Shape;3976;p32"/>
                <p:cNvGrpSpPr/>
                <p:nvPr/>
              </p:nvGrpSpPr>
              <p:grpSpPr>
                <a:xfrm flipH="1">
                  <a:off x="-266705" y="221938"/>
                  <a:ext cx="1921100" cy="1071465"/>
                  <a:chOff x="731498" y="1204389"/>
                  <a:chExt cx="291788" cy="162738"/>
                </a:xfrm>
              </p:grpSpPr>
              <p:sp>
                <p:nvSpPr>
                  <p:cNvPr id="3977" name="Google Shape;3977;p32"/>
                  <p:cNvSpPr/>
                  <p:nvPr/>
                </p:nvSpPr>
                <p:spPr>
                  <a:xfrm>
                    <a:off x="931361" y="120438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8" name="Google Shape;3978;p32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979" name="Google Shape;3979;p32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3980" name="Google Shape;3980;p32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1" name="Google Shape;3981;p32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982" name="Google Shape;3982;p32"/>
            <p:cNvSpPr/>
            <p:nvPr/>
          </p:nvSpPr>
          <p:spPr>
            <a:xfrm>
              <a:off x="1191719" y="110475"/>
              <a:ext cx="781344" cy="686547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32"/>
            <p:cNvSpPr/>
            <p:nvPr/>
          </p:nvSpPr>
          <p:spPr>
            <a:xfrm>
              <a:off x="4377363" y="350419"/>
              <a:ext cx="802907" cy="5761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32"/>
            <p:cNvSpPr/>
            <p:nvPr/>
          </p:nvSpPr>
          <p:spPr>
            <a:xfrm>
              <a:off x="3158955" y="426021"/>
              <a:ext cx="1001905" cy="688028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32"/>
            <p:cNvSpPr/>
            <p:nvPr/>
          </p:nvSpPr>
          <p:spPr>
            <a:xfrm>
              <a:off x="6614403" y="84163"/>
              <a:ext cx="779205" cy="626797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32"/>
            <p:cNvSpPr/>
            <p:nvPr/>
          </p:nvSpPr>
          <p:spPr>
            <a:xfrm>
              <a:off x="8008975" y="-156977"/>
              <a:ext cx="726698" cy="69527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32"/>
            <p:cNvSpPr/>
            <p:nvPr/>
          </p:nvSpPr>
          <p:spPr>
            <a:xfrm>
              <a:off x="-254927" y="2"/>
              <a:ext cx="794018" cy="589762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8" name="Google Shape;3988;p32"/>
          <p:cNvGrpSpPr/>
          <p:nvPr/>
        </p:nvGrpSpPr>
        <p:grpSpPr>
          <a:xfrm flipH="1">
            <a:off x="2444299" y="797034"/>
            <a:ext cx="714651" cy="905420"/>
            <a:chOff x="1120111" y="1511859"/>
            <a:chExt cx="714651" cy="905420"/>
          </a:xfrm>
        </p:grpSpPr>
        <p:sp>
          <p:nvSpPr>
            <p:cNvPr id="3989" name="Google Shape;3989;p32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32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32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32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32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32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32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32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32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32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32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32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1" name="Google Shape;4001;p32"/>
          <p:cNvGrpSpPr/>
          <p:nvPr/>
        </p:nvGrpSpPr>
        <p:grpSpPr>
          <a:xfrm flipH="1">
            <a:off x="-152181" y="-1369104"/>
            <a:ext cx="9837105" cy="2217512"/>
            <a:chOff x="-605470" y="-1317704"/>
            <a:chExt cx="9837105" cy="2217512"/>
          </a:xfrm>
        </p:grpSpPr>
        <p:sp>
          <p:nvSpPr>
            <p:cNvPr id="4002" name="Google Shape;4002;p32"/>
            <p:cNvSpPr/>
            <p:nvPr/>
          </p:nvSpPr>
          <p:spPr>
            <a:xfrm flipH="1">
              <a:off x="-605470" y="-1117250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03" name="Google Shape;4003;p32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4004" name="Google Shape;4004;p32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4005" name="Google Shape;4005;p32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6" name="Google Shape;4006;p32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7" name="Google Shape;4007;p32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8" name="Google Shape;4008;p32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9" name="Google Shape;4009;p32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0" name="Google Shape;4010;p32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1" name="Google Shape;4011;p32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2" name="Google Shape;4012;p32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3" name="Google Shape;4013;p32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4" name="Google Shape;4014;p32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5" name="Google Shape;4015;p32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6" name="Google Shape;4016;p32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7" name="Google Shape;4017;p32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8" name="Google Shape;4018;p32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9" name="Google Shape;4019;p32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0" name="Google Shape;4020;p32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1" name="Google Shape;4021;p32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2" name="Google Shape;4022;p32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3" name="Google Shape;4023;p32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4" name="Google Shape;4024;p32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5" name="Google Shape;4025;p32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6" name="Google Shape;4026;p32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7" name="Google Shape;4027;p32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8" name="Google Shape;4028;p32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9" name="Google Shape;4029;p32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0" name="Google Shape;4030;p32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1" name="Google Shape;4031;p32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2" name="Google Shape;4032;p32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3" name="Google Shape;4033;p32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4" name="Google Shape;4034;p32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5" name="Google Shape;4035;p32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6" name="Google Shape;4036;p32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7" name="Google Shape;4037;p32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8" name="Google Shape;4038;p32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9" name="Google Shape;4039;p32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0" name="Google Shape;4040;p32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1" name="Google Shape;4041;p32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2" name="Google Shape;4042;p32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3" name="Google Shape;4043;p32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4" name="Google Shape;4044;p32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5" name="Google Shape;4045;p32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6" name="Google Shape;4046;p32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7" name="Google Shape;4047;p32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8" name="Google Shape;4048;p32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9" name="Google Shape;4049;p32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0" name="Google Shape;4050;p32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1" name="Google Shape;4051;p32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2" name="Google Shape;4052;p32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3" name="Google Shape;4053;p32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4" name="Google Shape;4054;p32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5" name="Google Shape;4055;p32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6" name="Google Shape;4056;p32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7" name="Google Shape;4057;p32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8" name="Google Shape;4058;p32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9" name="Google Shape;4059;p32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0" name="Google Shape;4060;p32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1" name="Google Shape;4061;p32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2" name="Google Shape;4062;p32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3" name="Google Shape;4063;p32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4" name="Google Shape;4064;p32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5" name="Google Shape;4065;p32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6" name="Google Shape;4066;p32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7" name="Google Shape;4067;p32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8" name="Google Shape;4068;p32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9" name="Google Shape;4069;p32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0" name="Google Shape;4070;p32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1" name="Google Shape;4071;p32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2" name="Google Shape;4072;p32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3" name="Google Shape;4073;p32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4" name="Google Shape;4074;p32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5" name="Google Shape;4075;p32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6" name="Google Shape;4076;p32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7" name="Google Shape;4077;p32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8" name="Google Shape;4078;p32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9" name="Google Shape;4079;p32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0" name="Google Shape;4080;p32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1" name="Google Shape;4081;p32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2" name="Google Shape;4082;p32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3" name="Google Shape;4083;p32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4" name="Google Shape;4084;p32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5" name="Google Shape;4085;p32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6" name="Google Shape;4086;p32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7" name="Google Shape;4087;p32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8" name="Google Shape;4088;p32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9" name="Google Shape;4089;p32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0" name="Google Shape;4090;p32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1" name="Google Shape;4091;p32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2" name="Google Shape;4092;p32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3" name="Google Shape;4093;p32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4" name="Google Shape;4094;p32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5" name="Google Shape;4095;p32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6" name="Google Shape;4096;p32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7" name="Google Shape;4097;p32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8" name="Google Shape;4098;p32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9" name="Google Shape;4099;p32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0" name="Google Shape;4100;p32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1" name="Google Shape;4101;p32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2" name="Google Shape;4102;p32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3" name="Google Shape;4103;p32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4" name="Google Shape;4104;p32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5" name="Google Shape;4105;p32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06" name="Google Shape;4106;p32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4107" name="Google Shape;4107;p32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8" name="Google Shape;4108;p32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9" name="Google Shape;4109;p32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0" name="Google Shape;4110;p32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1" name="Google Shape;4111;p32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2" name="Google Shape;4112;p32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3" name="Google Shape;4113;p32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4" name="Google Shape;4114;p32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5" name="Google Shape;4115;p32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6" name="Google Shape;4116;p32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7" name="Google Shape;4117;p32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8" name="Google Shape;4118;p32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9" name="Google Shape;4119;p32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0" name="Google Shape;4120;p32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1" name="Google Shape;4121;p32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2" name="Google Shape;4122;p32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3" name="Google Shape;4123;p32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4" name="Google Shape;4124;p32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5" name="Google Shape;4125;p32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6" name="Google Shape;4126;p32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7" name="Google Shape;4127;p32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8" name="Google Shape;4128;p32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9" name="Google Shape;4129;p32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0" name="Google Shape;4130;p32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1" name="Google Shape;4131;p32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2" name="Google Shape;4132;p32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133" name="Google Shape;4133;p32"/>
          <p:cNvSpPr txBox="1"/>
          <p:nvPr/>
        </p:nvSpPr>
        <p:spPr>
          <a:xfrm>
            <a:off x="3005400" y="3658225"/>
            <a:ext cx="31332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34" name="Google Shape;4134;p32"/>
          <p:cNvSpPr txBox="1"/>
          <p:nvPr>
            <p:ph type="ctrTitle"/>
          </p:nvPr>
        </p:nvSpPr>
        <p:spPr>
          <a:xfrm>
            <a:off x="2430000" y="539416"/>
            <a:ext cx="4284000" cy="11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35" name="Google Shape;4135;p32"/>
          <p:cNvSpPr txBox="1"/>
          <p:nvPr>
            <p:ph idx="1" type="subTitle"/>
          </p:nvPr>
        </p:nvSpPr>
        <p:spPr>
          <a:xfrm>
            <a:off x="2425050" y="2456500"/>
            <a:ext cx="4293900" cy="11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4136" name="Shape 4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7" name="Google Shape;4137;p33"/>
          <p:cNvSpPr/>
          <p:nvPr/>
        </p:nvSpPr>
        <p:spPr>
          <a:xfrm flipH="1" rot="10800000">
            <a:off x="-25" y="0"/>
            <a:ext cx="91779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8" name="Google Shape;4138;p33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9" name="Google Shape;4139;p33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0" name="Google Shape;4140;p33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1" name="Google Shape;4141;p33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2" name="Google Shape;4142;p33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3" name="Google Shape;4143;p33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4" name="Google Shape;4144;p33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5" name="Google Shape;4145;p33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46" name="Google Shape;4146;p33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4147" name="Google Shape;4147;p33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33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33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33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33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33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33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33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33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33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33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33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33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33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33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33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3" name="Google Shape;4163;p33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64" name="Google Shape;4164;p33"/>
          <p:cNvGrpSpPr/>
          <p:nvPr/>
        </p:nvGrpSpPr>
        <p:grpSpPr>
          <a:xfrm flipH="1">
            <a:off x="362873" y="256951"/>
            <a:ext cx="8511275" cy="4455084"/>
            <a:chOff x="-348579" y="300471"/>
            <a:chExt cx="9348940" cy="4893545"/>
          </a:xfrm>
        </p:grpSpPr>
        <p:sp>
          <p:nvSpPr>
            <p:cNvPr id="4165" name="Google Shape;4165;p33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33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33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33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33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0" name="Google Shape;4170;p33"/>
          <p:cNvGrpSpPr/>
          <p:nvPr/>
        </p:nvGrpSpPr>
        <p:grpSpPr>
          <a:xfrm>
            <a:off x="4885048" y="4485047"/>
            <a:ext cx="497365" cy="375742"/>
            <a:chOff x="171686" y="1595997"/>
            <a:chExt cx="497365" cy="375742"/>
          </a:xfrm>
        </p:grpSpPr>
        <p:sp>
          <p:nvSpPr>
            <p:cNvPr id="4171" name="Google Shape;4171;p3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3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3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3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3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3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3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3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3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3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3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3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3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3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3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3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7" name="Google Shape;4187;p33"/>
          <p:cNvGrpSpPr/>
          <p:nvPr/>
        </p:nvGrpSpPr>
        <p:grpSpPr>
          <a:xfrm>
            <a:off x="8805548" y="360509"/>
            <a:ext cx="714651" cy="905420"/>
            <a:chOff x="1120111" y="1511859"/>
            <a:chExt cx="714651" cy="905420"/>
          </a:xfrm>
        </p:grpSpPr>
        <p:sp>
          <p:nvSpPr>
            <p:cNvPr id="4188" name="Google Shape;4188;p3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3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3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3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3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3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3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3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3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3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3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3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2">
    <p:spTree>
      <p:nvGrpSpPr>
        <p:cNvPr id="4200" name="Shape 4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1" name="Google Shape;4201;p34"/>
          <p:cNvSpPr/>
          <p:nvPr/>
        </p:nvSpPr>
        <p:spPr>
          <a:xfrm rot="10800000">
            <a:off x="-15550" y="0"/>
            <a:ext cx="92073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2" name="Google Shape;4202;p34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3" name="Google Shape;4203;p34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4" name="Google Shape;4204;p34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5" name="Google Shape;4205;p34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6" name="Google Shape;4206;p34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7" name="Google Shape;4207;p34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8" name="Google Shape;4208;p34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9" name="Google Shape;4209;p34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0" name="Google Shape;4210;p34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11" name="Google Shape;4211;p34"/>
          <p:cNvGrpSpPr/>
          <p:nvPr/>
        </p:nvGrpSpPr>
        <p:grpSpPr>
          <a:xfrm>
            <a:off x="509898" y="180751"/>
            <a:ext cx="8364250" cy="3997884"/>
            <a:chOff x="-187084" y="300471"/>
            <a:chExt cx="9187445" cy="4391348"/>
          </a:xfrm>
        </p:grpSpPr>
        <p:sp>
          <p:nvSpPr>
            <p:cNvPr id="4212" name="Google Shape;4212;p34"/>
            <p:cNvSpPr/>
            <p:nvPr/>
          </p:nvSpPr>
          <p:spPr>
            <a:xfrm>
              <a:off x="6248627" y="149738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34"/>
            <p:cNvSpPr/>
            <p:nvPr/>
          </p:nvSpPr>
          <p:spPr>
            <a:xfrm>
              <a:off x="1641822" y="4470798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34"/>
            <p:cNvSpPr/>
            <p:nvPr/>
          </p:nvSpPr>
          <p:spPr>
            <a:xfrm>
              <a:off x="-187084" y="169213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34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34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7" name="Google Shape;4217;p34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4218" name="Google Shape;4218;p34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34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34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34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34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34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34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34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34"/>
            <p:cNvSpPr/>
            <p:nvPr/>
          </p:nvSpPr>
          <p:spPr>
            <a:xfrm>
              <a:off x="-805793" y="3682868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34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34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34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34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34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34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3" name="Google Shape;4233;p34"/>
          <p:cNvGrpSpPr/>
          <p:nvPr/>
        </p:nvGrpSpPr>
        <p:grpSpPr>
          <a:xfrm>
            <a:off x="395534" y="652277"/>
            <a:ext cx="360149" cy="395733"/>
            <a:chOff x="310934" y="718477"/>
            <a:chExt cx="360149" cy="395733"/>
          </a:xfrm>
        </p:grpSpPr>
        <p:sp>
          <p:nvSpPr>
            <p:cNvPr id="4234" name="Google Shape;4234;p34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34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6" name="Google Shape;4236;p34"/>
          <p:cNvGrpSpPr/>
          <p:nvPr/>
        </p:nvGrpSpPr>
        <p:grpSpPr>
          <a:xfrm>
            <a:off x="6514648" y="276522"/>
            <a:ext cx="497365" cy="375742"/>
            <a:chOff x="171686" y="1595997"/>
            <a:chExt cx="497365" cy="375742"/>
          </a:xfrm>
        </p:grpSpPr>
        <p:sp>
          <p:nvSpPr>
            <p:cNvPr id="4237" name="Google Shape;4237;p3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3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3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3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3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3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3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3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3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3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3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3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3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3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3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3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3" name="Google Shape;4253;p34"/>
          <p:cNvGrpSpPr/>
          <p:nvPr/>
        </p:nvGrpSpPr>
        <p:grpSpPr>
          <a:xfrm>
            <a:off x="4094948" y="4499122"/>
            <a:ext cx="714651" cy="905420"/>
            <a:chOff x="1120111" y="1511859"/>
            <a:chExt cx="714651" cy="905420"/>
          </a:xfrm>
        </p:grpSpPr>
        <p:sp>
          <p:nvSpPr>
            <p:cNvPr id="4254" name="Google Shape;4254;p34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34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34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34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34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34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34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34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34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34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34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34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6" name="Google Shape;4266;p34"/>
          <p:cNvGrpSpPr/>
          <p:nvPr/>
        </p:nvGrpSpPr>
        <p:grpSpPr>
          <a:xfrm>
            <a:off x="8312223" y="1529330"/>
            <a:ext cx="337223" cy="378904"/>
            <a:chOff x="2734285" y="1423430"/>
            <a:chExt cx="337223" cy="378904"/>
          </a:xfrm>
        </p:grpSpPr>
        <p:sp>
          <p:nvSpPr>
            <p:cNvPr id="4267" name="Google Shape;4267;p34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34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9" name="Google Shape;4269;p34"/>
          <p:cNvGrpSpPr/>
          <p:nvPr/>
        </p:nvGrpSpPr>
        <p:grpSpPr>
          <a:xfrm>
            <a:off x="-10" y="4030104"/>
            <a:ext cx="337450" cy="510477"/>
            <a:chOff x="2287290" y="537891"/>
            <a:chExt cx="337450" cy="510477"/>
          </a:xfrm>
        </p:grpSpPr>
        <p:sp>
          <p:nvSpPr>
            <p:cNvPr id="4270" name="Google Shape;4270;p34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34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34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34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34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34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34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34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34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34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34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34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">
    <p:spTree>
      <p:nvGrpSpPr>
        <p:cNvPr id="4282" name="Shape 4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3" name="Google Shape;4283;p35"/>
          <p:cNvSpPr/>
          <p:nvPr/>
        </p:nvSpPr>
        <p:spPr>
          <a:xfrm flipH="1" rot="10800000">
            <a:off x="0" y="0"/>
            <a:ext cx="9177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84" name="Google Shape;4284;p35"/>
          <p:cNvGrpSpPr/>
          <p:nvPr/>
        </p:nvGrpSpPr>
        <p:grpSpPr>
          <a:xfrm>
            <a:off x="25" y="462102"/>
            <a:ext cx="9177820" cy="2068327"/>
            <a:chOff x="0" y="2080825"/>
            <a:chExt cx="9143987" cy="2068327"/>
          </a:xfrm>
        </p:grpSpPr>
        <p:sp>
          <p:nvSpPr>
            <p:cNvPr id="4285" name="Google Shape;4285;p35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35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35"/>
            <p:cNvSpPr/>
            <p:nvPr/>
          </p:nvSpPr>
          <p:spPr>
            <a:xfrm>
              <a:off x="12" y="2080825"/>
              <a:ext cx="9143962" cy="138783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88" name="Google Shape;4288;p35"/>
          <p:cNvGrpSpPr/>
          <p:nvPr/>
        </p:nvGrpSpPr>
        <p:grpSpPr>
          <a:xfrm>
            <a:off x="-487658" y="-1502754"/>
            <a:ext cx="10119330" cy="3442727"/>
            <a:chOff x="-487658" y="-1502754"/>
            <a:chExt cx="10119330" cy="3442727"/>
          </a:xfrm>
        </p:grpSpPr>
        <p:grpSp>
          <p:nvGrpSpPr>
            <p:cNvPr id="4289" name="Google Shape;4289;p35"/>
            <p:cNvGrpSpPr/>
            <p:nvPr/>
          </p:nvGrpSpPr>
          <p:grpSpPr>
            <a:xfrm>
              <a:off x="-487658" y="-891027"/>
              <a:ext cx="10119330" cy="2830999"/>
              <a:chOff x="-823408" y="-436677"/>
              <a:chExt cx="10119330" cy="2830999"/>
            </a:xfrm>
          </p:grpSpPr>
          <p:grpSp>
            <p:nvGrpSpPr>
              <p:cNvPr id="4290" name="Google Shape;4290;p35"/>
              <p:cNvGrpSpPr/>
              <p:nvPr/>
            </p:nvGrpSpPr>
            <p:grpSpPr>
              <a:xfrm>
                <a:off x="-823408" y="-436677"/>
                <a:ext cx="10119330" cy="2830999"/>
                <a:chOff x="-823408" y="-436677"/>
                <a:chExt cx="10119330" cy="2830999"/>
              </a:xfrm>
            </p:grpSpPr>
            <p:sp>
              <p:nvSpPr>
                <p:cNvPr id="4291" name="Google Shape;4291;p35"/>
                <p:cNvSpPr/>
                <p:nvPr/>
              </p:nvSpPr>
              <p:spPr>
                <a:xfrm>
                  <a:off x="-823352" y="-436677"/>
                  <a:ext cx="10119274" cy="2646142"/>
                </a:xfrm>
                <a:custGeom>
                  <a:rect b="b" l="l" r="r" t="t"/>
                  <a:pathLst>
                    <a:path extrusionOk="0" h="22578" w="72550">
                      <a:moveTo>
                        <a:pt x="0" y="1"/>
                      </a:moveTo>
                      <a:lnTo>
                        <a:pt x="0" y="3266"/>
                      </a:lnTo>
                      <a:lnTo>
                        <a:pt x="588" y="14614"/>
                      </a:lnTo>
                      <a:lnTo>
                        <a:pt x="618" y="15257"/>
                      </a:lnTo>
                      <a:cubicBezTo>
                        <a:pt x="1866" y="17095"/>
                        <a:pt x="4713" y="19236"/>
                        <a:pt x="7050" y="19430"/>
                      </a:cubicBezTo>
                      <a:cubicBezTo>
                        <a:pt x="7223" y="19444"/>
                        <a:pt x="7400" y="19450"/>
                        <a:pt x="7581" y="19450"/>
                      </a:cubicBezTo>
                      <a:cubicBezTo>
                        <a:pt x="8455" y="19450"/>
                        <a:pt x="9401" y="19311"/>
                        <a:pt x="10287" y="19311"/>
                      </a:cubicBezTo>
                      <a:cubicBezTo>
                        <a:pt x="10604" y="19311"/>
                        <a:pt x="10913" y="19329"/>
                        <a:pt x="11209" y="19377"/>
                      </a:cubicBezTo>
                      <a:cubicBezTo>
                        <a:pt x="12833" y="19647"/>
                        <a:pt x="14199" y="20764"/>
                        <a:pt x="15697" y="21362"/>
                      </a:cubicBezTo>
                      <a:cubicBezTo>
                        <a:pt x="17528" y="22090"/>
                        <a:pt x="19318" y="22562"/>
                        <a:pt x="21320" y="22570"/>
                      </a:cubicBezTo>
                      <a:cubicBezTo>
                        <a:pt x="21688" y="22570"/>
                        <a:pt x="22063" y="22577"/>
                        <a:pt x="22439" y="22577"/>
                      </a:cubicBezTo>
                      <a:cubicBezTo>
                        <a:pt x="23148" y="22577"/>
                        <a:pt x="23862" y="22553"/>
                        <a:pt x="24546" y="22423"/>
                      </a:cubicBezTo>
                      <a:cubicBezTo>
                        <a:pt x="25506" y="22239"/>
                        <a:pt x="26396" y="21818"/>
                        <a:pt x="27352" y="21601"/>
                      </a:cubicBezTo>
                      <a:cubicBezTo>
                        <a:pt x="29101" y="21207"/>
                        <a:pt x="31019" y="20891"/>
                        <a:pt x="32879" y="20891"/>
                      </a:cubicBezTo>
                      <a:cubicBezTo>
                        <a:pt x="33445" y="20891"/>
                        <a:pt x="34007" y="20921"/>
                        <a:pt x="34556" y="20986"/>
                      </a:cubicBezTo>
                      <a:cubicBezTo>
                        <a:pt x="37083" y="21286"/>
                        <a:pt x="39562" y="21939"/>
                        <a:pt x="42078" y="22239"/>
                      </a:cubicBezTo>
                      <a:cubicBezTo>
                        <a:pt x="42745" y="22318"/>
                        <a:pt x="43431" y="22359"/>
                        <a:pt x="44123" y="22359"/>
                      </a:cubicBezTo>
                      <a:cubicBezTo>
                        <a:pt x="46102" y="22359"/>
                        <a:pt x="48131" y="22029"/>
                        <a:pt x="49916" y="21334"/>
                      </a:cubicBezTo>
                      <a:cubicBezTo>
                        <a:pt x="52851" y="20189"/>
                        <a:pt x="55723" y="18701"/>
                        <a:pt x="58731" y="17695"/>
                      </a:cubicBezTo>
                      <a:cubicBezTo>
                        <a:pt x="61540" y="16757"/>
                        <a:pt x="64349" y="16281"/>
                        <a:pt x="67317" y="16139"/>
                      </a:cubicBezTo>
                      <a:cubicBezTo>
                        <a:pt x="67449" y="16133"/>
                        <a:pt x="67580" y="16130"/>
                        <a:pt x="67711" y="16130"/>
                      </a:cubicBezTo>
                      <a:cubicBezTo>
                        <a:pt x="69331" y="16130"/>
                        <a:pt x="70890" y="16589"/>
                        <a:pt x="72447" y="16589"/>
                      </a:cubicBezTo>
                      <a:cubicBezTo>
                        <a:pt x="72481" y="16589"/>
                        <a:pt x="72516" y="16589"/>
                        <a:pt x="72550" y="16588"/>
                      </a:cubicBezTo>
                      <a:lnTo>
                        <a:pt x="72467" y="14967"/>
                      </a:lnTo>
                      <a:lnTo>
                        <a:pt x="716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7D1DF"/>
                    </a:gs>
                    <a:gs pos="51000">
                      <a:srgbClr val="97D1DF"/>
                    </a:gs>
                    <a:gs pos="100000">
                      <a:srgbClr val="3BAECD"/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rotWithShape="0" algn="bl" dir="5220000" dist="200025">
                    <a:schemeClr val="lt1">
                      <a:alpha val="16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292" name="Google Shape;4292;p35"/>
                <p:cNvGrpSpPr/>
                <p:nvPr/>
              </p:nvGrpSpPr>
              <p:grpSpPr>
                <a:xfrm>
                  <a:off x="-823408" y="333213"/>
                  <a:ext cx="10022303" cy="2061109"/>
                  <a:chOff x="-823408" y="333213"/>
                  <a:chExt cx="10022303" cy="2061109"/>
                </a:xfrm>
              </p:grpSpPr>
              <p:grpSp>
                <p:nvGrpSpPr>
                  <p:cNvPr id="4293" name="Google Shape;4293;p35"/>
                  <p:cNvGrpSpPr/>
                  <p:nvPr/>
                </p:nvGrpSpPr>
                <p:grpSpPr>
                  <a:xfrm>
                    <a:off x="-823408" y="333213"/>
                    <a:ext cx="10022303" cy="2061109"/>
                    <a:chOff x="-823408" y="333213"/>
                    <a:chExt cx="10022303" cy="2061109"/>
                  </a:xfrm>
                </p:grpSpPr>
                <p:grpSp>
                  <p:nvGrpSpPr>
                    <p:cNvPr id="4294" name="Google Shape;4294;p35"/>
                    <p:cNvGrpSpPr/>
                    <p:nvPr/>
                  </p:nvGrpSpPr>
                  <p:grpSpPr>
                    <a:xfrm flipH="1">
                      <a:off x="-823408" y="333213"/>
                      <a:ext cx="10022303" cy="2061109"/>
                      <a:chOff x="-224431" y="1701388"/>
                      <a:chExt cx="10022303" cy="2061109"/>
                    </a:xfrm>
                  </p:grpSpPr>
                  <p:grpSp>
                    <p:nvGrpSpPr>
                      <p:cNvPr id="4295" name="Google Shape;4295;p35"/>
                      <p:cNvGrpSpPr/>
                      <p:nvPr/>
                    </p:nvGrpSpPr>
                    <p:grpSpPr>
                      <a:xfrm flipH="1">
                        <a:off x="-224424" y="1982113"/>
                        <a:ext cx="10022296" cy="1780385"/>
                        <a:chOff x="725125" y="2905550"/>
                        <a:chExt cx="1814450" cy="289000"/>
                      </a:xfrm>
                    </p:grpSpPr>
                    <p:sp>
                      <p:nvSpPr>
                        <p:cNvPr id="4296" name="Google Shape;4296;p35"/>
                        <p:cNvSpPr/>
                        <p:nvPr/>
                      </p:nvSpPr>
                      <p:spPr>
                        <a:xfrm>
                          <a:off x="740450" y="2934375"/>
                          <a:ext cx="1799125" cy="260175"/>
                        </a:xfrm>
                        <a:custGeom>
                          <a:rect b="b" l="l" r="r" t="t"/>
                          <a:pathLst>
                            <a:path extrusionOk="0" h="10407" w="71965">
                              <a:moveTo>
                                <a:pt x="60446" y="0"/>
                              </a:moveTo>
                              <a:cubicBezTo>
                                <a:pt x="58888" y="0"/>
                                <a:pt x="58057" y="2643"/>
                                <a:pt x="57183" y="3462"/>
                              </a:cubicBezTo>
                              <a:cubicBezTo>
                                <a:pt x="56258" y="4332"/>
                                <a:pt x="54785" y="4209"/>
                                <a:pt x="53658" y="4821"/>
                              </a:cubicBezTo>
                              <a:cubicBezTo>
                                <a:pt x="52798" y="5291"/>
                                <a:pt x="52175" y="6044"/>
                                <a:pt x="51323" y="6453"/>
                              </a:cubicBezTo>
                              <a:cubicBezTo>
                                <a:pt x="50912" y="6649"/>
                                <a:pt x="50489" y="6713"/>
                                <a:pt x="50061" y="6713"/>
                              </a:cubicBezTo>
                              <a:cubicBezTo>
                                <a:pt x="49288" y="6713"/>
                                <a:pt x="48500" y="6506"/>
                                <a:pt x="47742" y="6506"/>
                              </a:cubicBezTo>
                              <a:cubicBezTo>
                                <a:pt x="47212" y="6506"/>
                                <a:pt x="46697" y="6607"/>
                                <a:pt x="46212" y="6950"/>
                              </a:cubicBezTo>
                              <a:cubicBezTo>
                                <a:pt x="45518" y="7439"/>
                                <a:pt x="45284" y="8281"/>
                                <a:pt x="44658" y="8717"/>
                              </a:cubicBezTo>
                              <a:cubicBezTo>
                                <a:pt x="44433" y="8874"/>
                                <a:pt x="44230" y="8935"/>
                                <a:pt x="44036" y="8935"/>
                              </a:cubicBezTo>
                              <a:cubicBezTo>
                                <a:pt x="43670" y="8935"/>
                                <a:pt x="43331" y="8721"/>
                                <a:pt x="42923" y="8528"/>
                              </a:cubicBezTo>
                              <a:cubicBezTo>
                                <a:pt x="42585" y="8369"/>
                                <a:pt x="42273" y="8323"/>
                                <a:pt x="41975" y="8323"/>
                              </a:cubicBezTo>
                              <a:cubicBezTo>
                                <a:pt x="41574" y="8323"/>
                                <a:pt x="41196" y="8406"/>
                                <a:pt x="40804" y="8406"/>
                              </a:cubicBezTo>
                              <a:cubicBezTo>
                                <a:pt x="40436" y="8406"/>
                                <a:pt x="40057" y="8333"/>
                                <a:pt x="39635" y="8049"/>
                              </a:cubicBezTo>
                              <a:cubicBezTo>
                                <a:pt x="38926" y="7573"/>
                                <a:pt x="38753" y="7292"/>
                                <a:pt x="37857" y="7292"/>
                              </a:cubicBezTo>
                              <a:cubicBezTo>
                                <a:pt x="37842" y="7292"/>
                                <a:pt x="37826" y="7293"/>
                                <a:pt x="37809" y="7293"/>
                              </a:cubicBezTo>
                              <a:cubicBezTo>
                                <a:pt x="37786" y="7293"/>
                                <a:pt x="37763" y="7293"/>
                                <a:pt x="37740" y="7293"/>
                              </a:cubicBezTo>
                              <a:cubicBezTo>
                                <a:pt x="37076" y="7293"/>
                                <a:pt x="36673" y="7151"/>
                                <a:pt x="36044" y="6829"/>
                              </a:cubicBezTo>
                              <a:cubicBezTo>
                                <a:pt x="35095" y="6346"/>
                                <a:pt x="34209" y="5971"/>
                                <a:pt x="33257" y="5971"/>
                              </a:cubicBezTo>
                              <a:cubicBezTo>
                                <a:pt x="32716" y="5971"/>
                                <a:pt x="32155" y="6092"/>
                                <a:pt x="31548" y="6382"/>
                              </a:cubicBezTo>
                              <a:cubicBezTo>
                                <a:pt x="30983" y="6653"/>
                                <a:pt x="30662" y="6814"/>
                                <a:pt x="30215" y="6814"/>
                              </a:cubicBezTo>
                              <a:cubicBezTo>
                                <a:pt x="30028" y="6814"/>
                                <a:pt x="29819" y="6786"/>
                                <a:pt x="29561" y="6725"/>
                              </a:cubicBezTo>
                              <a:cubicBezTo>
                                <a:pt x="29199" y="6642"/>
                                <a:pt x="28911" y="6584"/>
                                <a:pt x="28629" y="6584"/>
                              </a:cubicBezTo>
                              <a:cubicBezTo>
                                <a:pt x="28307" y="6584"/>
                                <a:pt x="27993" y="6660"/>
                                <a:pt x="27584" y="6864"/>
                              </a:cubicBezTo>
                              <a:cubicBezTo>
                                <a:pt x="26906" y="7204"/>
                                <a:pt x="26354" y="7641"/>
                                <a:pt x="25781" y="8052"/>
                              </a:cubicBezTo>
                              <a:cubicBezTo>
                                <a:pt x="25474" y="8273"/>
                                <a:pt x="25285" y="8336"/>
                                <a:pt x="25064" y="8336"/>
                              </a:cubicBezTo>
                              <a:cubicBezTo>
                                <a:pt x="24869" y="8336"/>
                                <a:pt x="24650" y="8288"/>
                                <a:pt x="24304" y="8256"/>
                              </a:cubicBezTo>
                              <a:cubicBezTo>
                                <a:pt x="24212" y="8247"/>
                                <a:pt x="24121" y="8243"/>
                                <a:pt x="24031" y="8243"/>
                              </a:cubicBezTo>
                              <a:cubicBezTo>
                                <a:pt x="23439" y="8243"/>
                                <a:pt x="22874" y="8422"/>
                                <a:pt x="22349" y="8685"/>
                              </a:cubicBezTo>
                              <a:cubicBezTo>
                                <a:pt x="21815" y="8953"/>
                                <a:pt x="21194" y="9567"/>
                                <a:pt x="20539" y="9567"/>
                              </a:cubicBezTo>
                              <a:cubicBezTo>
                                <a:pt x="20504" y="9567"/>
                                <a:pt x="20470" y="9566"/>
                                <a:pt x="20435" y="9562"/>
                              </a:cubicBezTo>
                              <a:cubicBezTo>
                                <a:pt x="20067" y="9524"/>
                                <a:pt x="19901" y="9199"/>
                                <a:pt x="19558" y="9146"/>
                              </a:cubicBezTo>
                              <a:cubicBezTo>
                                <a:pt x="19526" y="9141"/>
                                <a:pt x="19494" y="9139"/>
                                <a:pt x="19464" y="9139"/>
                              </a:cubicBezTo>
                              <a:cubicBezTo>
                                <a:pt x="19229" y="9139"/>
                                <a:pt x="19046" y="9276"/>
                                <a:pt x="18834" y="9290"/>
                              </a:cubicBezTo>
                              <a:cubicBezTo>
                                <a:pt x="18781" y="9293"/>
                                <a:pt x="18727" y="9294"/>
                                <a:pt x="18674" y="9294"/>
                              </a:cubicBezTo>
                              <a:cubicBezTo>
                                <a:pt x="18126" y="9294"/>
                                <a:pt x="17583" y="9137"/>
                                <a:pt x="17218" y="8740"/>
                              </a:cubicBezTo>
                              <a:cubicBezTo>
                                <a:pt x="16643" y="8112"/>
                                <a:pt x="16487" y="7419"/>
                                <a:pt x="15528" y="7151"/>
                              </a:cubicBezTo>
                              <a:cubicBezTo>
                                <a:pt x="14782" y="6945"/>
                                <a:pt x="14260" y="6867"/>
                                <a:pt x="13554" y="6471"/>
                              </a:cubicBezTo>
                              <a:cubicBezTo>
                                <a:pt x="12775" y="6032"/>
                                <a:pt x="11993" y="5676"/>
                                <a:pt x="11090" y="5644"/>
                              </a:cubicBezTo>
                              <a:cubicBezTo>
                                <a:pt x="11058" y="5642"/>
                                <a:pt x="11027" y="5642"/>
                                <a:pt x="10995" y="5642"/>
                              </a:cubicBezTo>
                              <a:cubicBezTo>
                                <a:pt x="10343" y="5642"/>
                                <a:pt x="9731" y="5853"/>
                                <a:pt x="9129" y="5853"/>
                              </a:cubicBezTo>
                              <a:cubicBezTo>
                                <a:pt x="9125" y="5853"/>
                                <a:pt x="9122" y="5853"/>
                                <a:pt x="9118" y="5853"/>
                              </a:cubicBezTo>
                              <a:cubicBezTo>
                                <a:pt x="8551" y="5850"/>
                                <a:pt x="8001" y="5540"/>
                                <a:pt x="7494" y="5389"/>
                              </a:cubicBezTo>
                              <a:cubicBezTo>
                                <a:pt x="6932" y="5222"/>
                                <a:pt x="6352" y="5270"/>
                                <a:pt x="5760" y="5169"/>
                              </a:cubicBezTo>
                              <a:cubicBezTo>
                                <a:pt x="4375" y="4930"/>
                                <a:pt x="3619" y="3619"/>
                                <a:pt x="2325" y="3314"/>
                              </a:cubicBezTo>
                              <a:cubicBezTo>
                                <a:pt x="1432" y="3104"/>
                                <a:pt x="719" y="2895"/>
                                <a:pt x="0" y="2444"/>
                              </a:cubicBezTo>
                              <a:lnTo>
                                <a:pt x="0" y="2444"/>
                              </a:lnTo>
                              <a:lnTo>
                                <a:pt x="33" y="3087"/>
                              </a:lnTo>
                              <a:cubicBezTo>
                                <a:pt x="1281" y="4925"/>
                                <a:pt x="4128" y="7068"/>
                                <a:pt x="6466" y="7260"/>
                              </a:cubicBezTo>
                              <a:cubicBezTo>
                                <a:pt x="6639" y="7274"/>
                                <a:pt x="6816" y="7280"/>
                                <a:pt x="6996" y="7280"/>
                              </a:cubicBezTo>
                              <a:cubicBezTo>
                                <a:pt x="7867" y="7280"/>
                                <a:pt x="8809" y="7142"/>
                                <a:pt x="9693" y="7142"/>
                              </a:cubicBezTo>
                              <a:cubicBezTo>
                                <a:pt x="10014" y="7142"/>
                                <a:pt x="10327" y="7160"/>
                                <a:pt x="10626" y="7209"/>
                              </a:cubicBezTo>
                              <a:cubicBezTo>
                                <a:pt x="12248" y="7477"/>
                                <a:pt x="13614" y="8591"/>
                                <a:pt x="15115" y="9191"/>
                              </a:cubicBezTo>
                              <a:cubicBezTo>
                                <a:pt x="16943" y="9920"/>
                                <a:pt x="18733" y="10392"/>
                                <a:pt x="20738" y="10399"/>
                              </a:cubicBezTo>
                              <a:cubicBezTo>
                                <a:pt x="21105" y="10400"/>
                                <a:pt x="21479" y="10407"/>
                                <a:pt x="21854" y="10407"/>
                              </a:cubicBezTo>
                              <a:cubicBezTo>
                                <a:pt x="22563" y="10407"/>
                                <a:pt x="23277" y="10383"/>
                                <a:pt x="23961" y="10253"/>
                              </a:cubicBezTo>
                              <a:cubicBezTo>
                                <a:pt x="24921" y="10069"/>
                                <a:pt x="25812" y="9648"/>
                                <a:pt x="26767" y="9431"/>
                              </a:cubicBezTo>
                              <a:cubicBezTo>
                                <a:pt x="28516" y="9037"/>
                                <a:pt x="30434" y="8721"/>
                                <a:pt x="32294" y="8721"/>
                              </a:cubicBezTo>
                              <a:cubicBezTo>
                                <a:pt x="32861" y="8721"/>
                                <a:pt x="33422" y="8750"/>
                                <a:pt x="33972" y="8816"/>
                              </a:cubicBezTo>
                              <a:cubicBezTo>
                                <a:pt x="36498" y="9116"/>
                                <a:pt x="38977" y="9769"/>
                                <a:pt x="41494" y="10069"/>
                              </a:cubicBezTo>
                              <a:cubicBezTo>
                                <a:pt x="42161" y="10148"/>
                                <a:pt x="42846" y="10188"/>
                                <a:pt x="43538" y="10188"/>
                              </a:cubicBezTo>
                              <a:cubicBezTo>
                                <a:pt x="45517" y="10188"/>
                                <a:pt x="47546" y="9859"/>
                                <a:pt x="49331" y="9164"/>
                              </a:cubicBezTo>
                              <a:cubicBezTo>
                                <a:pt x="52266" y="8019"/>
                                <a:pt x="55138" y="6531"/>
                                <a:pt x="58146" y="5525"/>
                              </a:cubicBezTo>
                              <a:cubicBezTo>
                                <a:pt x="60955" y="4587"/>
                                <a:pt x="63765" y="4110"/>
                                <a:pt x="66735" y="3969"/>
                              </a:cubicBezTo>
                              <a:cubicBezTo>
                                <a:pt x="66866" y="3963"/>
                                <a:pt x="66997" y="3960"/>
                                <a:pt x="67128" y="3960"/>
                              </a:cubicBezTo>
                              <a:cubicBezTo>
                                <a:pt x="68746" y="3960"/>
                                <a:pt x="70305" y="4419"/>
                                <a:pt x="71862" y="4419"/>
                              </a:cubicBezTo>
                              <a:cubicBezTo>
                                <a:pt x="71897" y="4419"/>
                                <a:pt x="71931" y="4418"/>
                                <a:pt x="71965" y="4418"/>
                              </a:cubicBezTo>
                              <a:lnTo>
                                <a:pt x="71882" y="2797"/>
                              </a:lnTo>
                              <a:cubicBezTo>
                                <a:pt x="71865" y="2797"/>
                                <a:pt x="71849" y="2797"/>
                                <a:pt x="71833" y="2797"/>
                              </a:cubicBezTo>
                              <a:cubicBezTo>
                                <a:pt x="71688" y="2797"/>
                                <a:pt x="71546" y="2777"/>
                                <a:pt x="71405" y="2741"/>
                              </a:cubicBezTo>
                              <a:cubicBezTo>
                                <a:pt x="71087" y="2650"/>
                                <a:pt x="70934" y="2416"/>
                                <a:pt x="70601" y="2348"/>
                              </a:cubicBezTo>
                              <a:cubicBezTo>
                                <a:pt x="70519" y="2330"/>
                                <a:pt x="70429" y="2324"/>
                                <a:pt x="70336" y="2324"/>
                              </a:cubicBezTo>
                              <a:cubicBezTo>
                                <a:pt x="70133" y="2324"/>
                                <a:pt x="69918" y="2354"/>
                                <a:pt x="69741" y="2363"/>
                              </a:cubicBezTo>
                              <a:cubicBezTo>
                                <a:pt x="69671" y="2366"/>
                                <a:pt x="69605" y="2368"/>
                                <a:pt x="69544" y="2368"/>
                              </a:cubicBezTo>
                              <a:cubicBezTo>
                                <a:pt x="69055" y="2368"/>
                                <a:pt x="68812" y="2268"/>
                                <a:pt x="68266" y="2058"/>
                              </a:cubicBezTo>
                              <a:cubicBezTo>
                                <a:pt x="68008" y="1956"/>
                                <a:pt x="67813" y="1919"/>
                                <a:pt x="67641" y="1919"/>
                              </a:cubicBezTo>
                              <a:cubicBezTo>
                                <a:pt x="67301" y="1919"/>
                                <a:pt x="67052" y="2065"/>
                                <a:pt x="66586" y="2144"/>
                              </a:cubicBezTo>
                              <a:cubicBezTo>
                                <a:pt x="66487" y="2160"/>
                                <a:pt x="66396" y="2168"/>
                                <a:pt x="66310" y="2168"/>
                              </a:cubicBezTo>
                              <a:cubicBezTo>
                                <a:pt x="65737" y="2168"/>
                                <a:pt x="65452" y="1813"/>
                                <a:pt x="64980" y="1508"/>
                              </a:cubicBezTo>
                              <a:cubicBezTo>
                                <a:pt x="64668" y="1306"/>
                                <a:pt x="64447" y="1241"/>
                                <a:pt x="64250" y="1241"/>
                              </a:cubicBezTo>
                              <a:cubicBezTo>
                                <a:pt x="63919" y="1241"/>
                                <a:pt x="63658" y="1426"/>
                                <a:pt x="63152" y="1453"/>
                              </a:cubicBezTo>
                              <a:cubicBezTo>
                                <a:pt x="63128" y="1454"/>
                                <a:pt x="63105" y="1455"/>
                                <a:pt x="63083" y="1455"/>
                              </a:cubicBezTo>
                              <a:cubicBezTo>
                                <a:pt x="62308" y="1455"/>
                                <a:pt x="62024" y="713"/>
                                <a:pt x="61475" y="353"/>
                              </a:cubicBezTo>
                              <a:cubicBezTo>
                                <a:pt x="61099" y="106"/>
                                <a:pt x="60758" y="0"/>
                                <a:pt x="6044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97" name="Google Shape;4297;p35"/>
                        <p:cNvSpPr/>
                        <p:nvPr/>
                      </p:nvSpPr>
                      <p:spPr>
                        <a:xfrm>
                          <a:off x="1561350" y="3102275"/>
                          <a:ext cx="23050" cy="20275"/>
                        </a:xfrm>
                        <a:custGeom>
                          <a:rect b="b" l="l" r="r" t="t"/>
                          <a:pathLst>
                            <a:path extrusionOk="0" h="811" w="922">
                              <a:moveTo>
                                <a:pt x="459" y="0"/>
                              </a:moveTo>
                              <a:cubicBezTo>
                                <a:pt x="439" y="0"/>
                                <a:pt x="419" y="2"/>
                                <a:pt x="399" y="4"/>
                              </a:cubicBezTo>
                              <a:cubicBezTo>
                                <a:pt x="162" y="37"/>
                                <a:pt x="1" y="244"/>
                                <a:pt x="34" y="466"/>
                              </a:cubicBezTo>
                              <a:cubicBezTo>
                                <a:pt x="66" y="665"/>
                                <a:pt x="248" y="811"/>
                                <a:pt x="459" y="811"/>
                              </a:cubicBezTo>
                              <a:cubicBezTo>
                                <a:pt x="480" y="811"/>
                                <a:pt x="501" y="809"/>
                                <a:pt x="523" y="806"/>
                              </a:cubicBezTo>
                              <a:cubicBezTo>
                                <a:pt x="760" y="776"/>
                                <a:pt x="921" y="569"/>
                                <a:pt x="886" y="347"/>
                              </a:cubicBezTo>
                              <a:cubicBezTo>
                                <a:pt x="856" y="144"/>
                                <a:pt x="670" y="0"/>
                                <a:pt x="45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98" name="Google Shape;4298;p35"/>
                        <p:cNvSpPr/>
                        <p:nvPr/>
                      </p:nvSpPr>
                      <p:spPr>
                        <a:xfrm>
                          <a:off x="1634550" y="3048300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63" y="0"/>
                              </a:moveTo>
                              <a:cubicBezTo>
                                <a:pt x="442" y="0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0" y="242"/>
                                <a:pt x="36" y="464"/>
                              </a:cubicBezTo>
                              <a:cubicBezTo>
                                <a:pt x="66" y="665"/>
                                <a:pt x="252" y="810"/>
                                <a:pt x="463" y="810"/>
                              </a:cubicBezTo>
                              <a:cubicBezTo>
                                <a:pt x="483" y="810"/>
                                <a:pt x="503" y="809"/>
                                <a:pt x="522" y="807"/>
                              </a:cubicBezTo>
                              <a:cubicBezTo>
                                <a:pt x="759" y="774"/>
                                <a:pt x="921" y="567"/>
                                <a:pt x="888" y="345"/>
                              </a:cubicBezTo>
                              <a:cubicBezTo>
                                <a:pt x="856" y="146"/>
                                <a:pt x="674" y="0"/>
                                <a:pt x="46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99" name="Google Shape;4299;p35"/>
                        <p:cNvSpPr/>
                        <p:nvPr/>
                      </p:nvSpPr>
                      <p:spPr>
                        <a:xfrm>
                          <a:off x="1688950" y="3080000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60" y="1"/>
                              </a:moveTo>
                              <a:cubicBezTo>
                                <a:pt x="439" y="1"/>
                                <a:pt x="418" y="2"/>
                                <a:pt x="396" y="5"/>
                              </a:cubicBezTo>
                              <a:cubicBezTo>
                                <a:pt x="162" y="35"/>
                                <a:pt x="1" y="242"/>
                                <a:pt x="33" y="464"/>
                              </a:cubicBezTo>
                              <a:cubicBezTo>
                                <a:pt x="66" y="665"/>
                                <a:pt x="250" y="811"/>
                                <a:pt x="463" y="811"/>
                              </a:cubicBezTo>
                              <a:cubicBezTo>
                                <a:pt x="483" y="811"/>
                                <a:pt x="503" y="810"/>
                                <a:pt x="523" y="807"/>
                              </a:cubicBezTo>
                              <a:cubicBezTo>
                                <a:pt x="757" y="774"/>
                                <a:pt x="921" y="567"/>
                                <a:pt x="886" y="346"/>
                              </a:cubicBezTo>
                              <a:cubicBezTo>
                                <a:pt x="854" y="146"/>
                                <a:pt x="671" y="1"/>
                                <a:pt x="46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0" name="Google Shape;4300;p35"/>
                        <p:cNvSpPr/>
                        <p:nvPr/>
                      </p:nvSpPr>
                      <p:spPr>
                        <a:xfrm>
                          <a:off x="1705600" y="3115200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59" y="0"/>
                              </a:moveTo>
                              <a:cubicBezTo>
                                <a:pt x="439" y="0"/>
                                <a:pt x="419" y="2"/>
                                <a:pt x="399" y="4"/>
                              </a:cubicBezTo>
                              <a:cubicBezTo>
                                <a:pt x="162" y="37"/>
                                <a:pt x="0" y="244"/>
                                <a:pt x="36" y="466"/>
                              </a:cubicBezTo>
                              <a:cubicBezTo>
                                <a:pt x="65" y="665"/>
                                <a:pt x="250" y="810"/>
                                <a:pt x="459" y="810"/>
                              </a:cubicBezTo>
                              <a:cubicBezTo>
                                <a:pt x="480" y="810"/>
                                <a:pt x="501" y="809"/>
                                <a:pt x="522" y="806"/>
                              </a:cubicBezTo>
                              <a:cubicBezTo>
                                <a:pt x="759" y="776"/>
                                <a:pt x="921" y="569"/>
                                <a:pt x="888" y="347"/>
                              </a:cubicBezTo>
                              <a:cubicBezTo>
                                <a:pt x="856" y="144"/>
                                <a:pt x="672" y="0"/>
                                <a:pt x="45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1" name="Google Shape;4301;p35"/>
                        <p:cNvSpPr/>
                        <p:nvPr/>
                      </p:nvSpPr>
                      <p:spPr>
                        <a:xfrm>
                          <a:off x="1850200" y="3135475"/>
                          <a:ext cx="23050" cy="20300"/>
                        </a:xfrm>
                        <a:custGeom>
                          <a:rect b="b" l="l" r="r" t="t"/>
                          <a:pathLst>
                            <a:path extrusionOk="0" h="812" w="922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1" y="2"/>
                                <a:pt x="399" y="5"/>
                              </a:cubicBezTo>
                              <a:cubicBezTo>
                                <a:pt x="162" y="38"/>
                                <a:pt x="1" y="242"/>
                                <a:pt x="36" y="464"/>
                              </a:cubicBezTo>
                              <a:cubicBezTo>
                                <a:pt x="66" y="664"/>
                                <a:pt x="251" y="811"/>
                                <a:pt x="461" y="811"/>
                              </a:cubicBezTo>
                              <a:cubicBezTo>
                                <a:pt x="481" y="811"/>
                                <a:pt x="502" y="810"/>
                                <a:pt x="523" y="807"/>
                              </a:cubicBezTo>
                              <a:cubicBezTo>
                                <a:pt x="760" y="774"/>
                                <a:pt x="921" y="567"/>
                                <a:pt x="889" y="348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2" name="Google Shape;4302;p35"/>
                        <p:cNvSpPr/>
                        <p:nvPr/>
                      </p:nvSpPr>
                      <p:spPr>
                        <a:xfrm>
                          <a:off x="1596475" y="3105000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2" y="1"/>
                              </a:moveTo>
                              <a:cubicBezTo>
                                <a:pt x="240" y="1"/>
                                <a:pt x="227" y="2"/>
                                <a:pt x="215" y="4"/>
                              </a:cubicBezTo>
                              <a:cubicBezTo>
                                <a:pt x="91" y="16"/>
                                <a:pt x="0" y="130"/>
                                <a:pt x="15" y="256"/>
                              </a:cubicBezTo>
                              <a:cubicBezTo>
                                <a:pt x="36" y="369"/>
                                <a:pt x="136" y="448"/>
                                <a:pt x="246" y="448"/>
                              </a:cubicBezTo>
                              <a:cubicBezTo>
                                <a:pt x="258" y="448"/>
                                <a:pt x="270" y="447"/>
                                <a:pt x="283" y="445"/>
                              </a:cubicBezTo>
                              <a:cubicBezTo>
                                <a:pt x="409" y="432"/>
                                <a:pt x="500" y="319"/>
                                <a:pt x="485" y="193"/>
                              </a:cubicBezTo>
                              <a:cubicBezTo>
                                <a:pt x="462" y="79"/>
                                <a:pt x="364" y="1"/>
                                <a:pt x="25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3" name="Google Shape;4303;p35"/>
                        <p:cNvSpPr/>
                        <p:nvPr/>
                      </p:nvSpPr>
                      <p:spPr>
                        <a:xfrm>
                          <a:off x="1731825" y="3109425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4" y="0"/>
                              </a:moveTo>
                              <a:cubicBezTo>
                                <a:pt x="242" y="0"/>
                                <a:pt x="230" y="1"/>
                                <a:pt x="217" y="3"/>
                              </a:cubicBezTo>
                              <a:cubicBezTo>
                                <a:pt x="91" y="18"/>
                                <a:pt x="0" y="132"/>
                                <a:pt x="18" y="255"/>
                              </a:cubicBezTo>
                              <a:cubicBezTo>
                                <a:pt x="38" y="369"/>
                                <a:pt x="136" y="448"/>
                                <a:pt x="248" y="448"/>
                              </a:cubicBezTo>
                              <a:cubicBezTo>
                                <a:pt x="260" y="448"/>
                                <a:pt x="273" y="447"/>
                                <a:pt x="285" y="445"/>
                              </a:cubicBezTo>
                              <a:cubicBezTo>
                                <a:pt x="411" y="432"/>
                                <a:pt x="500" y="318"/>
                                <a:pt x="484" y="192"/>
                              </a:cubicBezTo>
                              <a:cubicBezTo>
                                <a:pt x="464" y="81"/>
                                <a:pt x="366" y="0"/>
                                <a:pt x="25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4" name="Google Shape;4304;p35"/>
                        <p:cNvSpPr/>
                        <p:nvPr/>
                      </p:nvSpPr>
                      <p:spPr>
                        <a:xfrm>
                          <a:off x="1833075" y="3151900"/>
                          <a:ext cx="12500" cy="11175"/>
                        </a:xfrm>
                        <a:custGeom>
                          <a:rect b="b" l="l" r="r" t="t"/>
                          <a:pathLst>
                            <a:path extrusionOk="0" h="447" w="500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29" y="2"/>
                                <a:pt x="217" y="4"/>
                              </a:cubicBezTo>
                              <a:cubicBezTo>
                                <a:pt x="91" y="16"/>
                                <a:pt x="0" y="130"/>
                                <a:pt x="18" y="256"/>
                              </a:cubicBezTo>
                              <a:cubicBezTo>
                                <a:pt x="38" y="368"/>
                                <a:pt x="134" y="446"/>
                                <a:pt x="243" y="446"/>
                              </a:cubicBezTo>
                              <a:cubicBezTo>
                                <a:pt x="257" y="446"/>
                                <a:pt x="271" y="445"/>
                                <a:pt x="285" y="443"/>
                              </a:cubicBezTo>
                              <a:cubicBezTo>
                                <a:pt x="411" y="430"/>
                                <a:pt x="499" y="316"/>
                                <a:pt x="484" y="190"/>
                              </a:cubicBezTo>
                              <a:cubicBezTo>
                                <a:pt x="464" y="79"/>
                                <a:pt x="364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5" name="Google Shape;4305;p35"/>
                        <p:cNvSpPr/>
                        <p:nvPr/>
                      </p:nvSpPr>
                      <p:spPr>
                        <a:xfrm>
                          <a:off x="1764675" y="3137475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1" y="0"/>
                              </a:moveTo>
                              <a:cubicBezTo>
                                <a:pt x="239" y="0"/>
                                <a:pt x="227" y="1"/>
                                <a:pt x="214" y="3"/>
                              </a:cubicBezTo>
                              <a:cubicBezTo>
                                <a:pt x="91" y="18"/>
                                <a:pt x="0" y="132"/>
                                <a:pt x="15" y="256"/>
                              </a:cubicBezTo>
                              <a:cubicBezTo>
                                <a:pt x="36" y="369"/>
                                <a:pt x="134" y="448"/>
                                <a:pt x="245" y="448"/>
                              </a:cubicBezTo>
                              <a:cubicBezTo>
                                <a:pt x="257" y="448"/>
                                <a:pt x="270" y="447"/>
                                <a:pt x="282" y="445"/>
                              </a:cubicBezTo>
                              <a:cubicBezTo>
                                <a:pt x="409" y="432"/>
                                <a:pt x="499" y="319"/>
                                <a:pt x="484" y="192"/>
                              </a:cubicBezTo>
                              <a:cubicBezTo>
                                <a:pt x="461" y="81"/>
                                <a:pt x="363" y="0"/>
                                <a:pt x="25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6" name="Google Shape;4306;p35"/>
                        <p:cNvSpPr/>
                        <p:nvPr/>
                      </p:nvSpPr>
                      <p:spPr>
                        <a:xfrm>
                          <a:off x="1642800" y="3084725"/>
                          <a:ext cx="8100" cy="7300"/>
                        </a:xfrm>
                        <a:custGeom>
                          <a:rect b="b" l="l" r="r" t="t"/>
                          <a:pathLst>
                            <a:path extrusionOk="0" h="292" w="324">
                              <a:moveTo>
                                <a:pt x="162" y="1"/>
                              </a:moveTo>
                              <a:cubicBezTo>
                                <a:pt x="155" y="1"/>
                                <a:pt x="147" y="2"/>
                                <a:pt x="139" y="3"/>
                              </a:cubicBezTo>
                              <a:cubicBezTo>
                                <a:pt x="59" y="13"/>
                                <a:pt x="1" y="86"/>
                                <a:pt x="11" y="167"/>
                              </a:cubicBezTo>
                              <a:cubicBezTo>
                                <a:pt x="25" y="240"/>
                                <a:pt x="88" y="292"/>
                                <a:pt x="161" y="292"/>
                              </a:cubicBezTo>
                              <a:cubicBezTo>
                                <a:pt x="169" y="292"/>
                                <a:pt x="177" y="291"/>
                                <a:pt x="185" y="290"/>
                              </a:cubicBezTo>
                              <a:cubicBezTo>
                                <a:pt x="266" y="280"/>
                                <a:pt x="324" y="207"/>
                                <a:pt x="313" y="126"/>
                              </a:cubicBezTo>
                              <a:cubicBezTo>
                                <a:pt x="300" y="53"/>
                                <a:pt x="234" y="1"/>
                                <a:pt x="1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7" name="Google Shape;4307;p35"/>
                        <p:cNvSpPr/>
                        <p:nvPr/>
                      </p:nvSpPr>
                      <p:spPr>
                        <a:xfrm>
                          <a:off x="1610225" y="3048900"/>
                          <a:ext cx="8150" cy="7275"/>
                        </a:xfrm>
                        <a:custGeom>
                          <a:rect b="b" l="l" r="r" t="t"/>
                          <a:pathLst>
                            <a:path extrusionOk="0" h="291" w="326">
                              <a:moveTo>
                                <a:pt x="168" y="1"/>
                              </a:moveTo>
                              <a:cubicBezTo>
                                <a:pt x="159" y="1"/>
                                <a:pt x="150" y="2"/>
                                <a:pt x="141" y="3"/>
                              </a:cubicBezTo>
                              <a:cubicBezTo>
                                <a:pt x="58" y="11"/>
                                <a:pt x="0" y="84"/>
                                <a:pt x="10" y="167"/>
                              </a:cubicBezTo>
                              <a:cubicBezTo>
                                <a:pt x="24" y="240"/>
                                <a:pt x="89" y="290"/>
                                <a:pt x="160" y="290"/>
                              </a:cubicBezTo>
                              <a:cubicBezTo>
                                <a:pt x="168" y="290"/>
                                <a:pt x="176" y="290"/>
                                <a:pt x="184" y="288"/>
                              </a:cubicBezTo>
                              <a:cubicBezTo>
                                <a:pt x="267" y="281"/>
                                <a:pt x="325" y="205"/>
                                <a:pt x="315" y="124"/>
                              </a:cubicBezTo>
                              <a:cubicBezTo>
                                <a:pt x="302" y="53"/>
                                <a:pt x="239" y="1"/>
                                <a:pt x="16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8" name="Google Shape;4308;p35"/>
                        <p:cNvSpPr/>
                        <p:nvPr/>
                      </p:nvSpPr>
                      <p:spPr>
                        <a:xfrm>
                          <a:off x="1584925" y="3081950"/>
                          <a:ext cx="8175" cy="7250"/>
                        </a:xfrm>
                        <a:custGeom>
                          <a:rect b="b" l="l" r="r" t="t"/>
                          <a:pathLst>
                            <a:path extrusionOk="0" h="290" w="327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8" y="2"/>
                                <a:pt x="140" y="3"/>
                              </a:cubicBezTo>
                              <a:cubicBezTo>
                                <a:pt x="59" y="10"/>
                                <a:pt x="1" y="86"/>
                                <a:pt x="11" y="167"/>
                              </a:cubicBezTo>
                              <a:cubicBezTo>
                                <a:pt x="25" y="239"/>
                                <a:pt x="89" y="290"/>
                                <a:pt x="161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6" y="280"/>
                                <a:pt x="326" y="207"/>
                                <a:pt x="314" y="124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9" name="Google Shape;4309;p35"/>
                        <p:cNvSpPr/>
                        <p:nvPr/>
                      </p:nvSpPr>
                      <p:spPr>
                        <a:xfrm>
                          <a:off x="1676100" y="3099625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5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5" y="7"/>
                                <a:pt x="0" y="50"/>
                                <a:pt x="8" y="98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1" y="167"/>
                                <a:pt x="106" y="166"/>
                              </a:cubicBezTo>
                              <a:cubicBezTo>
                                <a:pt x="154" y="161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7" y="1"/>
                                <a:pt x="9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0" name="Google Shape;4310;p35"/>
                        <p:cNvSpPr/>
                        <p:nvPr/>
                      </p:nvSpPr>
                      <p:spPr>
                        <a:xfrm>
                          <a:off x="1619675" y="3075300"/>
                          <a:ext cx="4675" cy="4250"/>
                        </a:xfrm>
                        <a:custGeom>
                          <a:rect b="b" l="l" r="r" t="t"/>
                          <a:pathLst>
                            <a:path extrusionOk="0" h="170" w="187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7"/>
                                <a:pt x="0" y="49"/>
                                <a:pt x="8" y="97"/>
                              </a:cubicBezTo>
                              <a:cubicBezTo>
                                <a:pt x="15" y="138"/>
                                <a:pt x="52" y="169"/>
                                <a:pt x="93" y="169"/>
                              </a:cubicBezTo>
                              <a:cubicBezTo>
                                <a:pt x="97" y="169"/>
                                <a:pt x="102" y="169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3" y="31"/>
                                <a:pt x="137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1" name="Google Shape;4311;p35"/>
                        <p:cNvSpPr/>
                        <p:nvPr/>
                      </p:nvSpPr>
                      <p:spPr>
                        <a:xfrm>
                          <a:off x="1741400" y="30944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6" y="1"/>
                              </a:moveTo>
                              <a:cubicBezTo>
                                <a:pt x="156" y="1"/>
                                <a:pt x="136" y="5"/>
                                <a:pt x="117" y="13"/>
                              </a:cubicBezTo>
                              <a:cubicBezTo>
                                <a:pt x="38" y="38"/>
                                <a:pt x="1" y="127"/>
                                <a:pt x="33" y="202"/>
                              </a:cubicBezTo>
                              <a:cubicBezTo>
                                <a:pt x="60" y="257"/>
                                <a:pt x="116" y="289"/>
                                <a:pt x="175" y="289"/>
                              </a:cubicBezTo>
                              <a:cubicBezTo>
                                <a:pt x="195" y="289"/>
                                <a:pt x="215" y="286"/>
                                <a:pt x="235" y="278"/>
                              </a:cubicBezTo>
                              <a:cubicBezTo>
                                <a:pt x="311" y="250"/>
                                <a:pt x="349" y="164"/>
                                <a:pt x="316" y="89"/>
                              </a:cubicBezTo>
                              <a:cubicBezTo>
                                <a:pt x="290" y="34"/>
                                <a:pt x="234" y="1"/>
                                <a:pt x="17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2" name="Google Shape;4312;p35"/>
                        <p:cNvSpPr/>
                        <p:nvPr/>
                      </p:nvSpPr>
                      <p:spPr>
                        <a:xfrm>
                          <a:off x="1743475" y="3129500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1"/>
                              </a:moveTo>
                              <a:cubicBezTo>
                                <a:pt x="156" y="1"/>
                                <a:pt x="136" y="5"/>
                                <a:pt x="117" y="12"/>
                              </a:cubicBezTo>
                              <a:cubicBezTo>
                                <a:pt x="39" y="40"/>
                                <a:pt x="1" y="126"/>
                                <a:pt x="34" y="201"/>
                              </a:cubicBezTo>
                              <a:cubicBezTo>
                                <a:pt x="60" y="256"/>
                                <a:pt x="116" y="289"/>
                                <a:pt x="174" y="289"/>
                              </a:cubicBezTo>
                              <a:cubicBezTo>
                                <a:pt x="193" y="289"/>
                                <a:pt x="213" y="285"/>
                                <a:pt x="233" y="277"/>
                              </a:cubicBezTo>
                              <a:cubicBezTo>
                                <a:pt x="311" y="252"/>
                                <a:pt x="349" y="163"/>
                                <a:pt x="316" y="88"/>
                              </a:cubicBezTo>
                              <a:cubicBezTo>
                                <a:pt x="290" y="33"/>
                                <a:pt x="233" y="1"/>
                                <a:pt x="17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3" name="Google Shape;4313;p35"/>
                        <p:cNvSpPr/>
                        <p:nvPr/>
                      </p:nvSpPr>
                      <p:spPr>
                        <a:xfrm>
                          <a:off x="1801675" y="3127050"/>
                          <a:ext cx="8725" cy="7275"/>
                        </a:xfrm>
                        <a:custGeom>
                          <a:rect b="b" l="l" r="r" t="t"/>
                          <a:pathLst>
                            <a:path extrusionOk="0" h="291" w="349">
                              <a:moveTo>
                                <a:pt x="171" y="1"/>
                              </a:moveTo>
                              <a:cubicBezTo>
                                <a:pt x="152" y="1"/>
                                <a:pt x="133" y="4"/>
                                <a:pt x="114" y="12"/>
                              </a:cubicBezTo>
                              <a:cubicBezTo>
                                <a:pt x="38" y="40"/>
                                <a:pt x="0" y="128"/>
                                <a:pt x="33" y="201"/>
                              </a:cubicBezTo>
                              <a:cubicBezTo>
                                <a:pt x="60" y="258"/>
                                <a:pt x="116" y="290"/>
                                <a:pt x="174" y="290"/>
                              </a:cubicBezTo>
                              <a:cubicBezTo>
                                <a:pt x="194" y="290"/>
                                <a:pt x="213" y="287"/>
                                <a:pt x="232" y="279"/>
                              </a:cubicBezTo>
                              <a:cubicBezTo>
                                <a:pt x="310" y="251"/>
                                <a:pt x="348" y="166"/>
                                <a:pt x="315" y="90"/>
                              </a:cubicBezTo>
                              <a:cubicBezTo>
                                <a:pt x="287" y="35"/>
                                <a:pt x="231" y="1"/>
                                <a:pt x="17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4" name="Google Shape;4314;p35"/>
                        <p:cNvSpPr/>
                        <p:nvPr/>
                      </p:nvSpPr>
                      <p:spPr>
                        <a:xfrm>
                          <a:off x="1700425" y="3067300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0"/>
                              </a:moveTo>
                              <a:cubicBezTo>
                                <a:pt x="155" y="0"/>
                                <a:pt x="135" y="4"/>
                                <a:pt x="117" y="11"/>
                              </a:cubicBezTo>
                              <a:cubicBezTo>
                                <a:pt x="38" y="39"/>
                                <a:pt x="1" y="125"/>
                                <a:pt x="33" y="200"/>
                              </a:cubicBezTo>
                              <a:cubicBezTo>
                                <a:pt x="62" y="256"/>
                                <a:pt x="118" y="289"/>
                                <a:pt x="177" y="289"/>
                              </a:cubicBezTo>
                              <a:cubicBezTo>
                                <a:pt x="197" y="289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6" y="90"/>
                              </a:cubicBezTo>
                              <a:cubicBezTo>
                                <a:pt x="289" y="33"/>
                                <a:pt x="233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5" name="Google Shape;4315;p35"/>
                        <p:cNvSpPr/>
                        <p:nvPr/>
                      </p:nvSpPr>
                      <p:spPr>
                        <a:xfrm>
                          <a:off x="1716300" y="3091125"/>
                          <a:ext cx="5075" cy="4175"/>
                        </a:xfrm>
                        <a:custGeom>
                          <a:rect b="b" l="l" r="r" t="t"/>
                          <a:pathLst>
                            <a:path extrusionOk="0" h="167" w="203">
                              <a:moveTo>
                                <a:pt x="101" y="0"/>
                              </a:moveTo>
                              <a:cubicBezTo>
                                <a:pt x="91" y="0"/>
                                <a:pt x="80" y="2"/>
                                <a:pt x="69" y="6"/>
                              </a:cubicBezTo>
                              <a:cubicBezTo>
                                <a:pt x="24" y="22"/>
                                <a:pt x="1" y="72"/>
                                <a:pt x="21" y="115"/>
                              </a:cubicBezTo>
                              <a:cubicBezTo>
                                <a:pt x="36" y="147"/>
                                <a:pt x="69" y="167"/>
                                <a:pt x="103" y="167"/>
                              </a:cubicBezTo>
                              <a:cubicBezTo>
                                <a:pt x="115" y="167"/>
                                <a:pt x="126" y="165"/>
                                <a:pt x="137" y="160"/>
                              </a:cubicBezTo>
                              <a:cubicBezTo>
                                <a:pt x="180" y="145"/>
                                <a:pt x="203" y="95"/>
                                <a:pt x="183" y="52"/>
                              </a:cubicBezTo>
                              <a:cubicBezTo>
                                <a:pt x="167" y="20"/>
                                <a:pt x="135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6" name="Google Shape;4316;p35"/>
                        <p:cNvSpPr/>
                        <p:nvPr/>
                      </p:nvSpPr>
                      <p:spPr>
                        <a:xfrm>
                          <a:off x="1195900" y="31404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4" y="0"/>
                              </a:moveTo>
                              <a:cubicBezTo>
                                <a:pt x="154" y="0"/>
                                <a:pt x="134" y="4"/>
                                <a:pt x="114" y="11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0" y="256"/>
                                <a:pt x="117" y="290"/>
                                <a:pt x="176" y="290"/>
                              </a:cubicBezTo>
                              <a:cubicBezTo>
                                <a:pt x="195" y="290"/>
                                <a:pt x="215" y="286"/>
                                <a:pt x="233" y="279"/>
                              </a:cubicBezTo>
                              <a:cubicBezTo>
                                <a:pt x="311" y="251"/>
                                <a:pt x="349" y="163"/>
                                <a:pt x="316" y="90"/>
                              </a:cubicBezTo>
                              <a:cubicBezTo>
                                <a:pt x="290" y="33"/>
                                <a:pt x="233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7" name="Google Shape;4317;p35"/>
                        <p:cNvSpPr/>
                        <p:nvPr/>
                      </p:nvSpPr>
                      <p:spPr>
                        <a:xfrm>
                          <a:off x="1239400" y="3176000"/>
                          <a:ext cx="8675" cy="7250"/>
                        </a:xfrm>
                        <a:custGeom>
                          <a:rect b="b" l="l" r="r" t="t"/>
                          <a:pathLst>
                            <a:path extrusionOk="0" h="290" w="347">
                              <a:moveTo>
                                <a:pt x="174" y="1"/>
                              </a:moveTo>
                              <a:cubicBezTo>
                                <a:pt x="154" y="1"/>
                                <a:pt x="134" y="5"/>
                                <a:pt x="114" y="13"/>
                              </a:cubicBezTo>
                              <a:cubicBezTo>
                                <a:pt x="39" y="38"/>
                                <a:pt x="1" y="127"/>
                                <a:pt x="31" y="202"/>
                              </a:cubicBezTo>
                              <a:cubicBezTo>
                                <a:pt x="59" y="257"/>
                                <a:pt x="115" y="289"/>
                                <a:pt x="173" y="289"/>
                              </a:cubicBezTo>
                              <a:cubicBezTo>
                                <a:pt x="193" y="289"/>
                                <a:pt x="213" y="286"/>
                                <a:pt x="233" y="278"/>
                              </a:cubicBezTo>
                              <a:cubicBezTo>
                                <a:pt x="309" y="250"/>
                                <a:pt x="346" y="164"/>
                                <a:pt x="316" y="89"/>
                              </a:cubicBezTo>
                              <a:cubicBezTo>
                                <a:pt x="288" y="34"/>
                                <a:pt x="232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8" name="Google Shape;4318;p35"/>
                        <p:cNvSpPr/>
                        <p:nvPr/>
                      </p:nvSpPr>
                      <p:spPr>
                        <a:xfrm>
                          <a:off x="1213250" y="3160650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1" y="0"/>
                              </a:moveTo>
                              <a:cubicBezTo>
                                <a:pt x="90" y="0"/>
                                <a:pt x="79" y="2"/>
                                <a:pt x="68" y="7"/>
                              </a:cubicBezTo>
                              <a:cubicBezTo>
                                <a:pt x="23" y="22"/>
                                <a:pt x="0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3" y="167"/>
                              </a:cubicBezTo>
                              <a:cubicBezTo>
                                <a:pt x="114" y="167"/>
                                <a:pt x="125" y="165"/>
                                <a:pt x="137" y="161"/>
                              </a:cubicBezTo>
                              <a:cubicBezTo>
                                <a:pt x="179" y="146"/>
                                <a:pt x="202" y="95"/>
                                <a:pt x="182" y="52"/>
                              </a:cubicBezTo>
                              <a:cubicBezTo>
                                <a:pt x="167" y="20"/>
                                <a:pt x="134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9" name="Google Shape;4319;p35"/>
                        <p:cNvSpPr/>
                        <p:nvPr/>
                      </p:nvSpPr>
                      <p:spPr>
                        <a:xfrm>
                          <a:off x="1215525" y="3132400"/>
                          <a:ext cx="5000" cy="4200"/>
                        </a:xfrm>
                        <a:custGeom>
                          <a:rect b="b" l="l" r="r" t="t"/>
                          <a:pathLst>
                            <a:path extrusionOk="0" h="168" w="200">
                              <a:moveTo>
                                <a:pt x="100" y="0"/>
                              </a:moveTo>
                              <a:cubicBezTo>
                                <a:pt x="89" y="0"/>
                                <a:pt x="77" y="3"/>
                                <a:pt x="66" y="7"/>
                              </a:cubicBezTo>
                              <a:cubicBezTo>
                                <a:pt x="20" y="22"/>
                                <a:pt x="0" y="73"/>
                                <a:pt x="18" y="116"/>
                              </a:cubicBezTo>
                              <a:cubicBezTo>
                                <a:pt x="33" y="148"/>
                                <a:pt x="66" y="167"/>
                                <a:pt x="100" y="167"/>
                              </a:cubicBezTo>
                              <a:cubicBezTo>
                                <a:pt x="111" y="167"/>
                                <a:pt x="123" y="165"/>
                                <a:pt x="134" y="161"/>
                              </a:cubicBezTo>
                              <a:cubicBezTo>
                                <a:pt x="177" y="143"/>
                                <a:pt x="199" y="95"/>
                                <a:pt x="182" y="50"/>
                              </a:cubicBezTo>
                              <a:cubicBezTo>
                                <a:pt x="165" y="18"/>
                                <a:pt x="133" y="0"/>
                                <a:pt x="10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0" name="Google Shape;4320;p35"/>
                        <p:cNvSpPr/>
                        <p:nvPr/>
                      </p:nvSpPr>
                      <p:spPr>
                        <a:xfrm>
                          <a:off x="1684475" y="3074225"/>
                          <a:ext cx="4700" cy="4175"/>
                        </a:xfrm>
                        <a:custGeom>
                          <a:rect b="b" l="l" r="r" t="t"/>
                          <a:pathLst>
                            <a:path extrusionOk="0" h="167" w="188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6" y="97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6"/>
                                <a:pt x="106" y="166"/>
                              </a:cubicBezTo>
                              <a:cubicBezTo>
                                <a:pt x="154" y="160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1" name="Google Shape;4321;p35"/>
                        <p:cNvSpPr/>
                        <p:nvPr/>
                      </p:nvSpPr>
                      <p:spPr>
                        <a:xfrm>
                          <a:off x="1812950" y="3139475"/>
                          <a:ext cx="8675" cy="7225"/>
                        </a:xfrm>
                        <a:custGeom>
                          <a:rect b="b" l="l" r="r" t="t"/>
                          <a:pathLst>
                            <a:path extrusionOk="0" h="289" w="347">
                              <a:moveTo>
                                <a:pt x="173" y="0"/>
                              </a:moveTo>
                              <a:cubicBezTo>
                                <a:pt x="153" y="0"/>
                                <a:pt x="133" y="4"/>
                                <a:pt x="114" y="12"/>
                              </a:cubicBezTo>
                              <a:cubicBezTo>
                                <a:pt x="36" y="39"/>
                                <a:pt x="1" y="125"/>
                                <a:pt x="31" y="201"/>
                              </a:cubicBezTo>
                              <a:cubicBezTo>
                                <a:pt x="59" y="255"/>
                                <a:pt x="114" y="289"/>
                                <a:pt x="172" y="289"/>
                              </a:cubicBezTo>
                              <a:cubicBezTo>
                                <a:pt x="192" y="289"/>
                                <a:pt x="213" y="285"/>
                                <a:pt x="233" y="276"/>
                              </a:cubicBezTo>
                              <a:cubicBezTo>
                                <a:pt x="308" y="251"/>
                                <a:pt x="346" y="163"/>
                                <a:pt x="313" y="87"/>
                              </a:cubicBezTo>
                              <a:cubicBezTo>
                                <a:pt x="287" y="33"/>
                                <a:pt x="231" y="0"/>
                                <a:pt x="17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2" name="Google Shape;4322;p35"/>
                        <p:cNvSpPr/>
                        <p:nvPr/>
                      </p:nvSpPr>
                      <p:spPr>
                        <a:xfrm>
                          <a:off x="1771925" y="3112300"/>
                          <a:ext cx="8725" cy="7275"/>
                        </a:xfrm>
                        <a:custGeom>
                          <a:rect b="b" l="l" r="r" t="t"/>
                          <a:pathLst>
                            <a:path extrusionOk="0" h="291" w="349">
                              <a:moveTo>
                                <a:pt x="174" y="1"/>
                              </a:moveTo>
                              <a:cubicBezTo>
                                <a:pt x="155" y="1"/>
                                <a:pt x="135" y="4"/>
                                <a:pt x="116" y="12"/>
                              </a:cubicBezTo>
                              <a:cubicBezTo>
                                <a:pt x="38" y="40"/>
                                <a:pt x="0" y="125"/>
                                <a:pt x="33" y="201"/>
                              </a:cubicBezTo>
                              <a:cubicBezTo>
                                <a:pt x="61" y="258"/>
                                <a:pt x="117" y="290"/>
                                <a:pt x="175" y="290"/>
                              </a:cubicBezTo>
                              <a:cubicBezTo>
                                <a:pt x="195" y="290"/>
                                <a:pt x="215" y="287"/>
                                <a:pt x="235" y="279"/>
                              </a:cubicBezTo>
                              <a:cubicBezTo>
                                <a:pt x="310" y="251"/>
                                <a:pt x="348" y="163"/>
                                <a:pt x="315" y="90"/>
                              </a:cubicBezTo>
                              <a:cubicBezTo>
                                <a:pt x="289" y="33"/>
                                <a:pt x="233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3" name="Google Shape;4323;p35"/>
                        <p:cNvSpPr/>
                        <p:nvPr/>
                      </p:nvSpPr>
                      <p:spPr>
                        <a:xfrm>
                          <a:off x="1787800" y="3136125"/>
                          <a:ext cx="5000" cy="4200"/>
                        </a:xfrm>
                        <a:custGeom>
                          <a:rect b="b" l="l" r="r" t="t"/>
                          <a:pathLst>
                            <a:path extrusionOk="0" h="168" w="200">
                              <a:moveTo>
                                <a:pt x="100" y="1"/>
                              </a:moveTo>
                              <a:cubicBezTo>
                                <a:pt x="89" y="1"/>
                                <a:pt x="77" y="3"/>
                                <a:pt x="66" y="7"/>
                              </a:cubicBezTo>
                              <a:cubicBezTo>
                                <a:pt x="23" y="25"/>
                                <a:pt x="1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2" y="167"/>
                              </a:cubicBezTo>
                              <a:cubicBezTo>
                                <a:pt x="113" y="167"/>
                                <a:pt x="124" y="165"/>
                                <a:pt x="134" y="161"/>
                              </a:cubicBezTo>
                              <a:cubicBezTo>
                                <a:pt x="180" y="146"/>
                                <a:pt x="200" y="95"/>
                                <a:pt x="182" y="52"/>
                              </a:cubicBezTo>
                              <a:cubicBezTo>
                                <a:pt x="167" y="20"/>
                                <a:pt x="134" y="1"/>
                                <a:pt x="10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4" name="Google Shape;4324;p35"/>
                        <p:cNvSpPr/>
                        <p:nvPr/>
                      </p:nvSpPr>
                      <p:spPr>
                        <a:xfrm>
                          <a:off x="1755975" y="3119225"/>
                          <a:ext cx="4675" cy="4200"/>
                        </a:xfrm>
                        <a:custGeom>
                          <a:rect b="b" l="l" r="r" t="t"/>
                          <a:pathLst>
                            <a:path extrusionOk="0" h="168" w="187">
                              <a:moveTo>
                                <a:pt x="95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50"/>
                                <a:pt x="8" y="98"/>
                              </a:cubicBezTo>
                              <a:cubicBezTo>
                                <a:pt x="14" y="139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1" y="167"/>
                                <a:pt x="106" y="166"/>
                              </a:cubicBezTo>
                              <a:cubicBezTo>
                                <a:pt x="154" y="163"/>
                                <a:pt x="187" y="121"/>
                                <a:pt x="182" y="73"/>
                              </a:cubicBezTo>
                              <a:cubicBezTo>
                                <a:pt x="173" y="30"/>
                                <a:pt x="137" y="1"/>
                                <a:pt x="9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5" name="Google Shape;4325;p35"/>
                        <p:cNvSpPr/>
                        <p:nvPr/>
                      </p:nvSpPr>
                      <p:spPr>
                        <a:xfrm>
                          <a:off x="1494275" y="3075025"/>
                          <a:ext cx="23050" cy="20225"/>
                        </a:xfrm>
                        <a:custGeom>
                          <a:rect b="b" l="l" r="r" t="t"/>
                          <a:pathLst>
                            <a:path extrusionOk="0" h="809" w="922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1" y="2"/>
                                <a:pt x="399" y="5"/>
                              </a:cubicBezTo>
                              <a:cubicBezTo>
                                <a:pt x="162" y="35"/>
                                <a:pt x="1" y="242"/>
                                <a:pt x="36" y="464"/>
                              </a:cubicBezTo>
                              <a:cubicBezTo>
                                <a:pt x="66" y="663"/>
                                <a:pt x="250" y="809"/>
                                <a:pt x="460" y="809"/>
                              </a:cubicBezTo>
                              <a:cubicBezTo>
                                <a:pt x="480" y="809"/>
                                <a:pt x="502" y="807"/>
                                <a:pt x="523" y="804"/>
                              </a:cubicBezTo>
                              <a:cubicBezTo>
                                <a:pt x="760" y="774"/>
                                <a:pt x="921" y="567"/>
                                <a:pt x="888" y="345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6" name="Google Shape;4326;p35"/>
                        <p:cNvSpPr/>
                        <p:nvPr/>
                      </p:nvSpPr>
                      <p:spPr>
                        <a:xfrm>
                          <a:off x="1456200" y="3131725"/>
                          <a:ext cx="12525" cy="11225"/>
                        </a:xfrm>
                        <a:custGeom>
                          <a:rect b="b" l="l" r="r" t="t"/>
                          <a:pathLst>
                            <a:path extrusionOk="0" h="449" w="501">
                              <a:moveTo>
                                <a:pt x="253" y="1"/>
                              </a:moveTo>
                              <a:cubicBezTo>
                                <a:pt x="240" y="1"/>
                                <a:pt x="228" y="2"/>
                                <a:pt x="215" y="4"/>
                              </a:cubicBezTo>
                              <a:cubicBezTo>
                                <a:pt x="92" y="16"/>
                                <a:pt x="1" y="130"/>
                                <a:pt x="16" y="256"/>
                              </a:cubicBezTo>
                              <a:cubicBezTo>
                                <a:pt x="36" y="369"/>
                                <a:pt x="136" y="448"/>
                                <a:pt x="246" y="448"/>
                              </a:cubicBezTo>
                              <a:cubicBezTo>
                                <a:pt x="258" y="448"/>
                                <a:pt x="271" y="447"/>
                                <a:pt x="283" y="445"/>
                              </a:cubicBezTo>
                              <a:cubicBezTo>
                                <a:pt x="409" y="433"/>
                                <a:pt x="500" y="319"/>
                                <a:pt x="485" y="193"/>
                              </a:cubicBezTo>
                              <a:cubicBezTo>
                                <a:pt x="462" y="80"/>
                                <a:pt x="364" y="1"/>
                                <a:pt x="25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7" name="Google Shape;4327;p35"/>
                        <p:cNvSpPr/>
                        <p:nvPr/>
                      </p:nvSpPr>
                      <p:spPr>
                        <a:xfrm>
                          <a:off x="1502475" y="3111475"/>
                          <a:ext cx="8150" cy="7300"/>
                        </a:xfrm>
                        <a:custGeom>
                          <a:rect b="b" l="l" r="r" t="t"/>
                          <a:pathLst>
                            <a:path extrusionOk="0" h="292" w="326">
                              <a:moveTo>
                                <a:pt x="165" y="0"/>
                              </a:moveTo>
                              <a:cubicBezTo>
                                <a:pt x="157" y="0"/>
                                <a:pt x="150" y="1"/>
                                <a:pt x="142" y="2"/>
                              </a:cubicBezTo>
                              <a:cubicBezTo>
                                <a:pt x="61" y="12"/>
                                <a:pt x="1" y="85"/>
                                <a:pt x="13" y="166"/>
                              </a:cubicBezTo>
                              <a:cubicBezTo>
                                <a:pt x="27" y="239"/>
                                <a:pt x="90" y="291"/>
                                <a:pt x="164" y="291"/>
                              </a:cubicBezTo>
                              <a:cubicBezTo>
                                <a:pt x="171" y="291"/>
                                <a:pt x="179" y="291"/>
                                <a:pt x="187" y="289"/>
                              </a:cubicBezTo>
                              <a:cubicBezTo>
                                <a:pt x="268" y="279"/>
                                <a:pt x="326" y="206"/>
                                <a:pt x="316" y="125"/>
                              </a:cubicBezTo>
                              <a:cubicBezTo>
                                <a:pt x="302" y="52"/>
                                <a:pt x="237" y="0"/>
                                <a:pt x="16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8" name="Google Shape;4328;p35"/>
                        <p:cNvSpPr/>
                        <p:nvPr/>
                      </p:nvSpPr>
                      <p:spPr>
                        <a:xfrm>
                          <a:off x="1469950" y="3075650"/>
                          <a:ext cx="8150" cy="7250"/>
                        </a:xfrm>
                        <a:custGeom>
                          <a:rect b="b" l="l" r="r" t="t"/>
                          <a:pathLst>
                            <a:path extrusionOk="0" h="290" w="326">
                              <a:moveTo>
                                <a:pt x="168" y="0"/>
                              </a:moveTo>
                              <a:cubicBezTo>
                                <a:pt x="160" y="0"/>
                                <a:pt x="151" y="1"/>
                                <a:pt x="142" y="3"/>
                              </a:cubicBezTo>
                              <a:cubicBezTo>
                                <a:pt x="58" y="10"/>
                                <a:pt x="0" y="83"/>
                                <a:pt x="11" y="167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9" y="289"/>
                                <a:pt x="177" y="289"/>
                                <a:pt x="185" y="288"/>
                              </a:cubicBezTo>
                              <a:cubicBezTo>
                                <a:pt x="268" y="277"/>
                                <a:pt x="326" y="204"/>
                                <a:pt x="316" y="124"/>
                              </a:cubicBezTo>
                              <a:cubicBezTo>
                                <a:pt x="302" y="52"/>
                                <a:pt x="239" y="0"/>
                                <a:pt x="16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9" name="Google Shape;4329;p35"/>
                        <p:cNvSpPr/>
                        <p:nvPr/>
                      </p:nvSpPr>
                      <p:spPr>
                        <a:xfrm>
                          <a:off x="1444675" y="3108700"/>
                          <a:ext cx="8150" cy="7225"/>
                        </a:xfrm>
                        <a:custGeom>
                          <a:rect b="b" l="l" r="r" t="t"/>
                          <a:pathLst>
                            <a:path extrusionOk="0" h="289" w="326">
                              <a:moveTo>
                                <a:pt x="163" y="0"/>
                              </a:moveTo>
                              <a:cubicBezTo>
                                <a:pt x="155" y="0"/>
                                <a:pt x="147" y="1"/>
                                <a:pt x="139" y="2"/>
                              </a:cubicBezTo>
                              <a:cubicBezTo>
                                <a:pt x="58" y="10"/>
                                <a:pt x="0" y="85"/>
                                <a:pt x="10" y="166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8" y="289"/>
                                <a:pt x="176" y="288"/>
                                <a:pt x="184" y="287"/>
                              </a:cubicBezTo>
                              <a:cubicBezTo>
                                <a:pt x="265" y="279"/>
                                <a:pt x="326" y="206"/>
                                <a:pt x="313" y="123"/>
                              </a:cubicBezTo>
                              <a:cubicBezTo>
                                <a:pt x="299" y="50"/>
                                <a:pt x="237" y="0"/>
                                <a:pt x="16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0" name="Google Shape;4330;p35"/>
                        <p:cNvSpPr/>
                        <p:nvPr/>
                      </p:nvSpPr>
                      <p:spPr>
                        <a:xfrm>
                          <a:off x="1535825" y="312635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1" y="50"/>
                                <a:pt x="8" y="98"/>
                              </a:cubicBezTo>
                              <a:cubicBezTo>
                                <a:pt x="15" y="139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7"/>
                                <a:pt x="106" y="166"/>
                              </a:cubicBezTo>
                              <a:cubicBezTo>
                                <a:pt x="154" y="161"/>
                                <a:pt x="187" y="118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1" name="Google Shape;4331;p35"/>
                        <p:cNvSpPr/>
                        <p:nvPr/>
                      </p:nvSpPr>
                      <p:spPr>
                        <a:xfrm>
                          <a:off x="1479400" y="3102025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8" y="97"/>
                              </a:cubicBezTo>
                              <a:cubicBezTo>
                                <a:pt x="15" y="137"/>
                                <a:pt x="51" y="167"/>
                                <a:pt x="90" y="167"/>
                              </a:cubicBezTo>
                              <a:cubicBezTo>
                                <a:pt x="95" y="167"/>
                                <a:pt x="101" y="167"/>
                                <a:pt x="107" y="166"/>
                              </a:cubicBezTo>
                              <a:cubicBezTo>
                                <a:pt x="155" y="161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2" name="Google Shape;4332;p35"/>
                        <p:cNvSpPr/>
                        <p:nvPr/>
                      </p:nvSpPr>
                      <p:spPr>
                        <a:xfrm>
                          <a:off x="1552650" y="3079900"/>
                          <a:ext cx="4750" cy="4175"/>
                        </a:xfrm>
                        <a:custGeom>
                          <a:rect b="b" l="l" r="r" t="t"/>
                          <a:pathLst>
                            <a:path extrusionOk="0" h="167" w="190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2" y="2"/>
                              </a:cubicBezTo>
                              <a:cubicBezTo>
                                <a:pt x="36" y="7"/>
                                <a:pt x="1" y="49"/>
                                <a:pt x="8" y="97"/>
                              </a:cubicBezTo>
                              <a:cubicBezTo>
                                <a:pt x="15" y="138"/>
                                <a:pt x="52" y="167"/>
                                <a:pt x="95" y="167"/>
                              </a:cubicBezTo>
                              <a:cubicBezTo>
                                <a:pt x="99" y="167"/>
                                <a:pt x="104" y="166"/>
                                <a:pt x="109" y="165"/>
                              </a:cubicBezTo>
                              <a:cubicBezTo>
                                <a:pt x="155" y="160"/>
                                <a:pt x="190" y="118"/>
                                <a:pt x="182" y="72"/>
                              </a:cubicBezTo>
                              <a:cubicBezTo>
                                <a:pt x="176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3" name="Google Shape;4333;p35"/>
                        <p:cNvSpPr/>
                        <p:nvPr/>
                      </p:nvSpPr>
                      <p:spPr>
                        <a:xfrm>
                          <a:off x="1282275" y="3148750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6" y="0"/>
                              </a:moveTo>
                              <a:cubicBezTo>
                                <a:pt x="242" y="0"/>
                                <a:pt x="229" y="1"/>
                                <a:pt x="215" y="4"/>
                              </a:cubicBezTo>
                              <a:cubicBezTo>
                                <a:pt x="91" y="16"/>
                                <a:pt x="1" y="130"/>
                                <a:pt x="16" y="256"/>
                              </a:cubicBezTo>
                              <a:cubicBezTo>
                                <a:pt x="36" y="367"/>
                                <a:pt x="135" y="448"/>
                                <a:pt x="246" y="448"/>
                              </a:cubicBezTo>
                              <a:cubicBezTo>
                                <a:pt x="258" y="448"/>
                                <a:pt x="271" y="447"/>
                                <a:pt x="283" y="445"/>
                              </a:cubicBezTo>
                              <a:cubicBezTo>
                                <a:pt x="409" y="430"/>
                                <a:pt x="500" y="316"/>
                                <a:pt x="485" y="193"/>
                              </a:cubicBezTo>
                              <a:cubicBezTo>
                                <a:pt x="464" y="80"/>
                                <a:pt x="366" y="0"/>
                                <a:pt x="25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4" name="Google Shape;4334;p35"/>
                        <p:cNvSpPr/>
                        <p:nvPr/>
                      </p:nvSpPr>
                      <p:spPr>
                        <a:xfrm>
                          <a:off x="1296900" y="3132950"/>
                          <a:ext cx="8100" cy="7250"/>
                        </a:xfrm>
                        <a:custGeom>
                          <a:rect b="b" l="l" r="r" t="t"/>
                          <a:pathLst>
                            <a:path extrusionOk="0" h="290" w="324">
                              <a:moveTo>
                                <a:pt x="167" y="0"/>
                              </a:moveTo>
                              <a:cubicBezTo>
                                <a:pt x="158" y="0"/>
                                <a:pt x="149" y="1"/>
                                <a:pt x="139" y="3"/>
                              </a:cubicBezTo>
                              <a:cubicBezTo>
                                <a:pt x="59" y="10"/>
                                <a:pt x="1" y="83"/>
                                <a:pt x="11" y="164"/>
                              </a:cubicBezTo>
                              <a:cubicBezTo>
                                <a:pt x="24" y="237"/>
                                <a:pt x="90" y="290"/>
                                <a:pt x="162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2"/>
                                <a:pt x="239" y="0"/>
                                <a:pt x="1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5" name="Google Shape;4335;p35"/>
                        <p:cNvSpPr/>
                        <p:nvPr/>
                      </p:nvSpPr>
                      <p:spPr>
                        <a:xfrm>
                          <a:off x="1256050" y="3179925"/>
                          <a:ext cx="8100" cy="7250"/>
                        </a:xfrm>
                        <a:custGeom>
                          <a:rect b="b" l="l" r="r" t="t"/>
                          <a:pathLst>
                            <a:path extrusionOk="0" h="290" w="324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7" y="1"/>
                                <a:pt x="139" y="2"/>
                              </a:cubicBezTo>
                              <a:cubicBezTo>
                                <a:pt x="59" y="12"/>
                                <a:pt x="1" y="86"/>
                                <a:pt x="11" y="166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6" y="289"/>
                                <a:pt x="185" y="287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6" name="Google Shape;4336;p35"/>
                        <p:cNvSpPr/>
                        <p:nvPr/>
                      </p:nvSpPr>
                      <p:spPr>
                        <a:xfrm>
                          <a:off x="1236375" y="3124000"/>
                          <a:ext cx="8175" cy="7300"/>
                        </a:xfrm>
                        <a:custGeom>
                          <a:rect b="b" l="l" r="r" t="t"/>
                          <a:pathLst>
                            <a:path extrusionOk="0" h="292" w="327">
                              <a:moveTo>
                                <a:pt x="165" y="1"/>
                              </a:moveTo>
                              <a:cubicBezTo>
                                <a:pt x="157" y="1"/>
                                <a:pt x="150" y="2"/>
                                <a:pt x="142" y="3"/>
                              </a:cubicBezTo>
                              <a:cubicBezTo>
                                <a:pt x="61" y="13"/>
                                <a:pt x="1" y="86"/>
                                <a:pt x="13" y="167"/>
                              </a:cubicBezTo>
                              <a:cubicBezTo>
                                <a:pt x="27" y="240"/>
                                <a:pt x="90" y="292"/>
                                <a:pt x="164" y="292"/>
                              </a:cubicBezTo>
                              <a:cubicBezTo>
                                <a:pt x="172" y="292"/>
                                <a:pt x="179" y="291"/>
                                <a:pt x="187" y="290"/>
                              </a:cubicBezTo>
                              <a:cubicBezTo>
                                <a:pt x="268" y="280"/>
                                <a:pt x="326" y="207"/>
                                <a:pt x="316" y="126"/>
                              </a:cubicBezTo>
                              <a:cubicBezTo>
                                <a:pt x="302" y="53"/>
                                <a:pt x="237" y="1"/>
                                <a:pt x="16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7" name="Google Shape;4337;p35"/>
                        <p:cNvSpPr/>
                        <p:nvPr/>
                      </p:nvSpPr>
                      <p:spPr>
                        <a:xfrm>
                          <a:off x="1327550" y="3141675"/>
                          <a:ext cx="4750" cy="4250"/>
                        </a:xfrm>
                        <a:custGeom>
                          <a:rect b="b" l="l" r="r" t="t"/>
                          <a:pathLst>
                            <a:path extrusionOk="0" h="170" w="190">
                              <a:moveTo>
                                <a:pt x="96" y="1"/>
                              </a:moveTo>
                              <a:cubicBezTo>
                                <a:pt x="92" y="1"/>
                                <a:pt x="88" y="1"/>
                                <a:pt x="83" y="2"/>
                              </a:cubicBezTo>
                              <a:cubicBezTo>
                                <a:pt x="35" y="7"/>
                                <a:pt x="0" y="50"/>
                                <a:pt x="8" y="98"/>
                              </a:cubicBezTo>
                              <a:cubicBezTo>
                                <a:pt x="15" y="139"/>
                                <a:pt x="52" y="169"/>
                                <a:pt x="95" y="169"/>
                              </a:cubicBezTo>
                              <a:cubicBezTo>
                                <a:pt x="99" y="169"/>
                                <a:pt x="104" y="169"/>
                                <a:pt x="109" y="168"/>
                              </a:cubicBezTo>
                              <a:cubicBezTo>
                                <a:pt x="154" y="163"/>
                                <a:pt x="189" y="120"/>
                                <a:pt x="182" y="72"/>
                              </a:cubicBezTo>
                              <a:cubicBezTo>
                                <a:pt x="175" y="31"/>
                                <a:pt x="137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8" name="Google Shape;4338;p35"/>
                        <p:cNvSpPr/>
                        <p:nvPr/>
                      </p:nvSpPr>
                      <p:spPr>
                        <a:xfrm>
                          <a:off x="1262300" y="3153975"/>
                          <a:ext cx="4675" cy="4225"/>
                        </a:xfrm>
                        <a:custGeom>
                          <a:rect b="b" l="l" r="r" t="t"/>
                          <a:pathLst>
                            <a:path extrusionOk="0" h="169" w="187">
                              <a:moveTo>
                                <a:pt x="91" y="1"/>
                              </a:moveTo>
                              <a:cubicBezTo>
                                <a:pt x="88" y="1"/>
                                <a:pt x="84" y="1"/>
                                <a:pt x="81" y="1"/>
                              </a:cubicBezTo>
                              <a:cubicBezTo>
                                <a:pt x="33" y="7"/>
                                <a:pt x="0" y="49"/>
                                <a:pt x="8" y="97"/>
                              </a:cubicBezTo>
                              <a:cubicBezTo>
                                <a:pt x="15" y="138"/>
                                <a:pt x="52" y="169"/>
                                <a:pt x="93" y="169"/>
                              </a:cubicBezTo>
                              <a:cubicBezTo>
                                <a:pt x="97" y="169"/>
                                <a:pt x="102" y="169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2" y="30"/>
                                <a:pt x="135" y="1"/>
                                <a:pt x="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9" name="Google Shape;4339;p35"/>
                        <p:cNvSpPr/>
                        <p:nvPr/>
                      </p:nvSpPr>
                      <p:spPr>
                        <a:xfrm>
                          <a:off x="1344425" y="3095225"/>
                          <a:ext cx="4700" cy="4225"/>
                        </a:xfrm>
                        <a:custGeom>
                          <a:rect b="b" l="l" r="r" t="t"/>
                          <a:pathLst>
                            <a:path extrusionOk="0" h="169" w="188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2" y="1"/>
                              </a:cubicBezTo>
                              <a:cubicBezTo>
                                <a:pt x="34" y="6"/>
                                <a:pt x="1" y="49"/>
                                <a:pt x="6" y="97"/>
                              </a:cubicBezTo>
                              <a:cubicBezTo>
                                <a:pt x="13" y="138"/>
                                <a:pt x="50" y="169"/>
                                <a:pt x="93" y="169"/>
                              </a:cubicBezTo>
                              <a:cubicBezTo>
                                <a:pt x="98" y="169"/>
                                <a:pt x="102" y="168"/>
                                <a:pt x="107" y="168"/>
                              </a:cubicBezTo>
                              <a:cubicBezTo>
                                <a:pt x="152" y="163"/>
                                <a:pt x="188" y="120"/>
                                <a:pt x="180" y="72"/>
                              </a:cubicBezTo>
                              <a:cubicBezTo>
                                <a:pt x="173" y="31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0" name="Google Shape;4340;p35"/>
                        <p:cNvSpPr/>
                        <p:nvPr/>
                      </p:nvSpPr>
                      <p:spPr>
                        <a:xfrm>
                          <a:off x="1397575" y="3079525"/>
                          <a:ext cx="23050" cy="20325"/>
                        </a:xfrm>
                        <a:custGeom>
                          <a:rect b="b" l="l" r="r" t="t"/>
                          <a:pathLst>
                            <a:path extrusionOk="0" h="813" w="922">
                              <a:moveTo>
                                <a:pt x="458" y="0"/>
                              </a:moveTo>
                              <a:cubicBezTo>
                                <a:pt x="439" y="0"/>
                                <a:pt x="419" y="1"/>
                                <a:pt x="399" y="4"/>
                              </a:cubicBezTo>
                              <a:cubicBezTo>
                                <a:pt x="162" y="37"/>
                                <a:pt x="1" y="244"/>
                                <a:pt x="33" y="465"/>
                              </a:cubicBezTo>
                              <a:cubicBezTo>
                                <a:pt x="66" y="666"/>
                                <a:pt x="250" y="812"/>
                                <a:pt x="463" y="812"/>
                              </a:cubicBezTo>
                              <a:cubicBezTo>
                                <a:pt x="483" y="812"/>
                                <a:pt x="503" y="811"/>
                                <a:pt x="523" y="808"/>
                              </a:cubicBezTo>
                              <a:cubicBezTo>
                                <a:pt x="757" y="776"/>
                                <a:pt x="921" y="569"/>
                                <a:pt x="886" y="347"/>
                              </a:cubicBezTo>
                              <a:cubicBezTo>
                                <a:pt x="856" y="146"/>
                                <a:pt x="669" y="0"/>
                                <a:pt x="45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1" name="Google Shape;4341;p35"/>
                        <p:cNvSpPr/>
                        <p:nvPr/>
                      </p:nvSpPr>
                      <p:spPr>
                        <a:xfrm>
                          <a:off x="1223775" y="3150600"/>
                          <a:ext cx="23025" cy="20300"/>
                        </a:xfrm>
                        <a:custGeom>
                          <a:rect b="b" l="l" r="r" t="t"/>
                          <a:pathLst>
                            <a:path extrusionOk="0" h="812" w="921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1" y="242"/>
                                <a:pt x="36" y="464"/>
                              </a:cubicBezTo>
                              <a:cubicBezTo>
                                <a:pt x="66" y="666"/>
                                <a:pt x="250" y="812"/>
                                <a:pt x="459" y="812"/>
                              </a:cubicBezTo>
                              <a:cubicBezTo>
                                <a:pt x="480" y="812"/>
                                <a:pt x="501" y="810"/>
                                <a:pt x="522" y="807"/>
                              </a:cubicBezTo>
                              <a:cubicBezTo>
                                <a:pt x="760" y="774"/>
                                <a:pt x="921" y="570"/>
                                <a:pt x="888" y="348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2" name="Google Shape;4342;p35"/>
                        <p:cNvSpPr/>
                        <p:nvPr/>
                      </p:nvSpPr>
                      <p:spPr>
                        <a:xfrm>
                          <a:off x="1359450" y="3136200"/>
                          <a:ext cx="12550" cy="11225"/>
                        </a:xfrm>
                        <a:custGeom>
                          <a:rect b="b" l="l" r="r" t="t"/>
                          <a:pathLst>
                            <a:path extrusionOk="0" h="449" w="502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29" y="2"/>
                                <a:pt x="217" y="4"/>
                              </a:cubicBezTo>
                              <a:cubicBezTo>
                                <a:pt x="91" y="17"/>
                                <a:pt x="0" y="133"/>
                                <a:pt x="18" y="259"/>
                              </a:cubicBezTo>
                              <a:cubicBezTo>
                                <a:pt x="38" y="371"/>
                                <a:pt x="136" y="449"/>
                                <a:pt x="244" y="449"/>
                              </a:cubicBezTo>
                              <a:cubicBezTo>
                                <a:pt x="258" y="449"/>
                                <a:pt x="271" y="448"/>
                                <a:pt x="285" y="445"/>
                              </a:cubicBezTo>
                              <a:cubicBezTo>
                                <a:pt x="411" y="433"/>
                                <a:pt x="502" y="319"/>
                                <a:pt x="484" y="193"/>
                              </a:cubicBezTo>
                              <a:cubicBezTo>
                                <a:pt x="464" y="82"/>
                                <a:pt x="365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3" name="Google Shape;4343;p35"/>
                        <p:cNvSpPr/>
                        <p:nvPr/>
                      </p:nvSpPr>
                      <p:spPr>
                        <a:xfrm>
                          <a:off x="1310400" y="3109850"/>
                          <a:ext cx="12500" cy="11225"/>
                        </a:xfrm>
                        <a:custGeom>
                          <a:rect b="b" l="l" r="r" t="t"/>
                          <a:pathLst>
                            <a:path extrusionOk="0" h="449" w="500">
                              <a:moveTo>
                                <a:pt x="251" y="1"/>
                              </a:moveTo>
                              <a:cubicBezTo>
                                <a:pt x="239" y="1"/>
                                <a:pt x="227" y="2"/>
                                <a:pt x="215" y="4"/>
                              </a:cubicBezTo>
                              <a:cubicBezTo>
                                <a:pt x="91" y="19"/>
                                <a:pt x="0" y="132"/>
                                <a:pt x="15" y="256"/>
                              </a:cubicBezTo>
                              <a:cubicBezTo>
                                <a:pt x="36" y="369"/>
                                <a:pt x="136" y="448"/>
                                <a:pt x="247" y="448"/>
                              </a:cubicBezTo>
                              <a:cubicBezTo>
                                <a:pt x="260" y="448"/>
                                <a:pt x="272" y="447"/>
                                <a:pt x="285" y="445"/>
                              </a:cubicBezTo>
                              <a:cubicBezTo>
                                <a:pt x="409" y="433"/>
                                <a:pt x="500" y="319"/>
                                <a:pt x="484" y="193"/>
                              </a:cubicBezTo>
                              <a:cubicBezTo>
                                <a:pt x="462" y="82"/>
                                <a:pt x="363" y="1"/>
                                <a:pt x="25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4" name="Google Shape;4344;p35"/>
                        <p:cNvSpPr/>
                        <p:nvPr/>
                      </p:nvSpPr>
                      <p:spPr>
                        <a:xfrm>
                          <a:off x="1262100" y="3130275"/>
                          <a:ext cx="12575" cy="11225"/>
                        </a:xfrm>
                        <a:custGeom>
                          <a:rect b="b" l="l" r="r" t="t"/>
                          <a:pathLst>
                            <a:path extrusionOk="0" h="449" w="503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30" y="2"/>
                                <a:pt x="218" y="4"/>
                              </a:cubicBezTo>
                              <a:cubicBezTo>
                                <a:pt x="91" y="19"/>
                                <a:pt x="1" y="132"/>
                                <a:pt x="18" y="259"/>
                              </a:cubicBezTo>
                              <a:cubicBezTo>
                                <a:pt x="39" y="370"/>
                                <a:pt x="137" y="448"/>
                                <a:pt x="248" y="448"/>
                              </a:cubicBezTo>
                              <a:cubicBezTo>
                                <a:pt x="260" y="448"/>
                                <a:pt x="273" y="447"/>
                                <a:pt x="286" y="445"/>
                              </a:cubicBezTo>
                              <a:cubicBezTo>
                                <a:pt x="412" y="433"/>
                                <a:pt x="502" y="319"/>
                                <a:pt x="485" y="193"/>
                              </a:cubicBezTo>
                              <a:cubicBezTo>
                                <a:pt x="464" y="82"/>
                                <a:pt x="366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5" name="Google Shape;4345;p35"/>
                        <p:cNvSpPr/>
                        <p:nvPr/>
                      </p:nvSpPr>
                      <p:spPr>
                        <a:xfrm>
                          <a:off x="1405825" y="3116000"/>
                          <a:ext cx="8100" cy="7300"/>
                        </a:xfrm>
                        <a:custGeom>
                          <a:rect b="b" l="l" r="r" t="t"/>
                          <a:pathLst>
                            <a:path extrusionOk="0" h="292" w="324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8" y="1"/>
                                <a:pt x="140" y="2"/>
                              </a:cubicBezTo>
                              <a:cubicBezTo>
                                <a:pt x="59" y="13"/>
                                <a:pt x="1" y="86"/>
                                <a:pt x="11" y="166"/>
                              </a:cubicBezTo>
                              <a:cubicBezTo>
                                <a:pt x="25" y="239"/>
                                <a:pt x="90" y="292"/>
                                <a:pt x="162" y="292"/>
                              </a:cubicBezTo>
                              <a:cubicBezTo>
                                <a:pt x="170" y="292"/>
                                <a:pt x="177" y="291"/>
                                <a:pt x="185" y="290"/>
                              </a:cubicBezTo>
                              <a:cubicBezTo>
                                <a:pt x="266" y="280"/>
                                <a:pt x="324" y="207"/>
                                <a:pt x="314" y="126"/>
                              </a:cubicBezTo>
                              <a:cubicBezTo>
                                <a:pt x="300" y="53"/>
                                <a:pt x="237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6" name="Google Shape;4346;p35"/>
                        <p:cNvSpPr/>
                        <p:nvPr/>
                      </p:nvSpPr>
                      <p:spPr>
                        <a:xfrm>
                          <a:off x="1373250" y="3080175"/>
                          <a:ext cx="8100" cy="7250"/>
                        </a:xfrm>
                        <a:custGeom>
                          <a:rect b="b" l="l" r="r" t="t"/>
                          <a:pathLst>
                            <a:path extrusionOk="0" h="290" w="324">
                              <a:moveTo>
                                <a:pt x="168" y="1"/>
                              </a:moveTo>
                              <a:cubicBezTo>
                                <a:pt x="159" y="1"/>
                                <a:pt x="150" y="2"/>
                                <a:pt x="141" y="3"/>
                              </a:cubicBezTo>
                              <a:cubicBezTo>
                                <a:pt x="58" y="11"/>
                                <a:pt x="0" y="84"/>
                                <a:pt x="10" y="167"/>
                              </a:cubicBezTo>
                              <a:cubicBezTo>
                                <a:pt x="24" y="240"/>
                                <a:pt x="89" y="290"/>
                                <a:pt x="161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2"/>
                                <a:pt x="238" y="1"/>
                                <a:pt x="16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7" name="Google Shape;4347;p35"/>
                        <p:cNvSpPr/>
                        <p:nvPr/>
                      </p:nvSpPr>
                      <p:spPr>
                        <a:xfrm>
                          <a:off x="1347975" y="3113225"/>
                          <a:ext cx="8075" cy="7250"/>
                        </a:xfrm>
                        <a:custGeom>
                          <a:rect b="b" l="l" r="r" t="t"/>
                          <a:pathLst>
                            <a:path extrusionOk="0" h="290" w="323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7" y="1"/>
                                <a:pt x="139" y="3"/>
                              </a:cubicBezTo>
                              <a:cubicBezTo>
                                <a:pt x="58" y="10"/>
                                <a:pt x="0" y="86"/>
                                <a:pt x="10" y="166"/>
                              </a:cubicBezTo>
                              <a:cubicBezTo>
                                <a:pt x="24" y="239"/>
                                <a:pt x="89" y="289"/>
                                <a:pt x="160" y="289"/>
                              </a:cubicBezTo>
                              <a:cubicBezTo>
                                <a:pt x="168" y="289"/>
                                <a:pt x="176" y="289"/>
                                <a:pt x="184" y="287"/>
                              </a:cubicBezTo>
                              <a:cubicBezTo>
                                <a:pt x="265" y="280"/>
                                <a:pt x="323" y="204"/>
                                <a:pt x="313" y="124"/>
                              </a:cubicBezTo>
                              <a:cubicBezTo>
                                <a:pt x="299" y="51"/>
                                <a:pt x="236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8" name="Google Shape;4348;p35"/>
                        <p:cNvSpPr/>
                        <p:nvPr/>
                      </p:nvSpPr>
                      <p:spPr>
                        <a:xfrm>
                          <a:off x="1439125" y="3130900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47"/>
                                <a:pt x="5" y="95"/>
                              </a:cubicBezTo>
                              <a:cubicBezTo>
                                <a:pt x="14" y="138"/>
                                <a:pt x="50" y="167"/>
                                <a:pt x="92" y="167"/>
                              </a:cubicBezTo>
                              <a:cubicBezTo>
                                <a:pt x="96" y="167"/>
                                <a:pt x="101" y="166"/>
                                <a:pt x="106" y="165"/>
                              </a:cubicBezTo>
                              <a:cubicBezTo>
                                <a:pt x="154" y="160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7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9" name="Google Shape;4349;p35"/>
                        <p:cNvSpPr/>
                        <p:nvPr/>
                      </p:nvSpPr>
                      <p:spPr>
                        <a:xfrm>
                          <a:off x="1382700" y="3106575"/>
                          <a:ext cx="4700" cy="4225"/>
                        </a:xfrm>
                        <a:custGeom>
                          <a:rect b="b" l="l" r="r" t="t"/>
                          <a:pathLst>
                            <a:path extrusionOk="0" h="169" w="188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0"/>
                                <a:pt x="81" y="1"/>
                              </a:cubicBezTo>
                              <a:cubicBezTo>
                                <a:pt x="33" y="6"/>
                                <a:pt x="1" y="49"/>
                                <a:pt x="6" y="97"/>
                              </a:cubicBezTo>
                              <a:cubicBezTo>
                                <a:pt x="15" y="138"/>
                                <a:pt x="51" y="169"/>
                                <a:pt x="93" y="169"/>
                              </a:cubicBezTo>
                              <a:cubicBezTo>
                                <a:pt x="97" y="169"/>
                                <a:pt x="102" y="168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0" name="Google Shape;4350;p35"/>
                        <p:cNvSpPr/>
                        <p:nvPr/>
                      </p:nvSpPr>
                      <p:spPr>
                        <a:xfrm>
                          <a:off x="1455950" y="3084425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8" y="98"/>
                              </a:cubicBezTo>
                              <a:cubicBezTo>
                                <a:pt x="15" y="139"/>
                                <a:pt x="52" y="167"/>
                                <a:pt x="93" y="167"/>
                              </a:cubicBezTo>
                              <a:cubicBezTo>
                                <a:pt x="97" y="167"/>
                                <a:pt x="102" y="167"/>
                                <a:pt x="107" y="166"/>
                              </a:cubicBezTo>
                              <a:cubicBezTo>
                                <a:pt x="154" y="161"/>
                                <a:pt x="187" y="118"/>
                                <a:pt x="182" y="73"/>
                              </a:cubicBezTo>
                              <a:cubicBezTo>
                                <a:pt x="173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1" name="Google Shape;4351;p35"/>
                        <p:cNvSpPr/>
                        <p:nvPr/>
                      </p:nvSpPr>
                      <p:spPr>
                        <a:xfrm>
                          <a:off x="994375" y="3070175"/>
                          <a:ext cx="23100" cy="20300"/>
                        </a:xfrm>
                        <a:custGeom>
                          <a:rect b="b" l="l" r="r" t="t"/>
                          <a:pathLst>
                            <a:path extrusionOk="0" h="812" w="924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2"/>
                                <a:pt x="399" y="5"/>
                              </a:cubicBezTo>
                              <a:cubicBezTo>
                                <a:pt x="164" y="38"/>
                                <a:pt x="0" y="242"/>
                                <a:pt x="36" y="464"/>
                              </a:cubicBezTo>
                              <a:cubicBezTo>
                                <a:pt x="68" y="666"/>
                                <a:pt x="250" y="811"/>
                                <a:pt x="461" y="811"/>
                              </a:cubicBezTo>
                              <a:cubicBezTo>
                                <a:pt x="482" y="811"/>
                                <a:pt x="503" y="810"/>
                                <a:pt x="525" y="807"/>
                              </a:cubicBezTo>
                              <a:cubicBezTo>
                                <a:pt x="762" y="774"/>
                                <a:pt x="923" y="570"/>
                                <a:pt x="888" y="348"/>
                              </a:cubicBezTo>
                              <a:cubicBezTo>
                                <a:pt x="856" y="146"/>
                                <a:pt x="673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2" name="Google Shape;4352;p35"/>
                        <p:cNvSpPr/>
                        <p:nvPr/>
                      </p:nvSpPr>
                      <p:spPr>
                        <a:xfrm>
                          <a:off x="1050150" y="3076425"/>
                          <a:ext cx="23050" cy="20275"/>
                        </a:xfrm>
                        <a:custGeom>
                          <a:rect b="b" l="l" r="r" t="t"/>
                          <a:pathLst>
                            <a:path extrusionOk="0" h="811" w="922">
                              <a:moveTo>
                                <a:pt x="461" y="0"/>
                              </a:moveTo>
                              <a:cubicBezTo>
                                <a:pt x="440" y="0"/>
                                <a:pt x="418" y="1"/>
                                <a:pt x="397" y="4"/>
                              </a:cubicBezTo>
                              <a:cubicBezTo>
                                <a:pt x="162" y="35"/>
                                <a:pt x="1" y="241"/>
                                <a:pt x="34" y="463"/>
                              </a:cubicBezTo>
                              <a:cubicBezTo>
                                <a:pt x="66" y="663"/>
                                <a:pt x="249" y="811"/>
                                <a:pt x="460" y="811"/>
                              </a:cubicBezTo>
                              <a:cubicBezTo>
                                <a:pt x="481" y="811"/>
                                <a:pt x="502" y="809"/>
                                <a:pt x="523" y="806"/>
                              </a:cubicBezTo>
                              <a:cubicBezTo>
                                <a:pt x="757" y="774"/>
                                <a:pt x="921" y="567"/>
                                <a:pt x="886" y="345"/>
                              </a:cubicBezTo>
                              <a:cubicBezTo>
                                <a:pt x="854" y="145"/>
                                <a:pt x="672" y="0"/>
                                <a:pt x="46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3" name="Google Shape;4353;p35"/>
                        <p:cNvSpPr/>
                        <p:nvPr/>
                      </p:nvSpPr>
                      <p:spPr>
                        <a:xfrm>
                          <a:off x="1086725" y="3095250"/>
                          <a:ext cx="23025" cy="20300"/>
                        </a:xfrm>
                        <a:custGeom>
                          <a:rect b="b" l="l" r="r" t="t"/>
                          <a:pathLst>
                            <a:path extrusionOk="0" h="812" w="921">
                              <a:moveTo>
                                <a:pt x="462" y="1"/>
                              </a:moveTo>
                              <a:cubicBezTo>
                                <a:pt x="441" y="1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0" y="242"/>
                                <a:pt x="33" y="464"/>
                              </a:cubicBezTo>
                              <a:cubicBezTo>
                                <a:pt x="65" y="666"/>
                                <a:pt x="248" y="812"/>
                                <a:pt x="459" y="812"/>
                              </a:cubicBezTo>
                              <a:cubicBezTo>
                                <a:pt x="480" y="812"/>
                                <a:pt x="501" y="810"/>
                                <a:pt x="522" y="807"/>
                              </a:cubicBezTo>
                              <a:cubicBezTo>
                                <a:pt x="760" y="774"/>
                                <a:pt x="921" y="568"/>
                                <a:pt x="886" y="348"/>
                              </a:cubicBezTo>
                              <a:cubicBezTo>
                                <a:pt x="856" y="146"/>
                                <a:pt x="672" y="1"/>
                                <a:pt x="4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4" name="Google Shape;4354;p35"/>
                        <p:cNvSpPr/>
                        <p:nvPr/>
                      </p:nvSpPr>
                      <p:spPr>
                        <a:xfrm>
                          <a:off x="1129100" y="3076425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1"/>
                                <a:pt x="398" y="4"/>
                              </a:cubicBezTo>
                              <a:cubicBezTo>
                                <a:pt x="161" y="35"/>
                                <a:pt x="0" y="241"/>
                                <a:pt x="33" y="463"/>
                              </a:cubicBezTo>
                              <a:cubicBezTo>
                                <a:pt x="65" y="663"/>
                                <a:pt x="248" y="811"/>
                                <a:pt x="459" y="811"/>
                              </a:cubicBezTo>
                              <a:cubicBezTo>
                                <a:pt x="480" y="811"/>
                                <a:pt x="501" y="809"/>
                                <a:pt x="522" y="806"/>
                              </a:cubicBezTo>
                              <a:cubicBezTo>
                                <a:pt x="759" y="774"/>
                                <a:pt x="920" y="567"/>
                                <a:pt x="885" y="345"/>
                              </a:cubicBezTo>
                              <a:cubicBezTo>
                                <a:pt x="855" y="145"/>
                                <a:pt x="671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5" name="Google Shape;4355;p35"/>
                        <p:cNvSpPr/>
                        <p:nvPr/>
                      </p:nvSpPr>
                      <p:spPr>
                        <a:xfrm>
                          <a:off x="1029550" y="3072925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2" y="0"/>
                              </a:moveTo>
                              <a:cubicBezTo>
                                <a:pt x="240" y="0"/>
                                <a:pt x="227" y="1"/>
                                <a:pt x="215" y="3"/>
                              </a:cubicBezTo>
                              <a:cubicBezTo>
                                <a:pt x="91" y="16"/>
                                <a:pt x="0" y="129"/>
                                <a:pt x="16" y="255"/>
                              </a:cubicBezTo>
                              <a:cubicBezTo>
                                <a:pt x="36" y="367"/>
                                <a:pt x="134" y="447"/>
                                <a:pt x="246" y="447"/>
                              </a:cubicBezTo>
                              <a:cubicBezTo>
                                <a:pt x="258" y="447"/>
                                <a:pt x="270" y="446"/>
                                <a:pt x="283" y="444"/>
                              </a:cubicBezTo>
                              <a:cubicBezTo>
                                <a:pt x="409" y="432"/>
                                <a:pt x="500" y="316"/>
                                <a:pt x="482" y="192"/>
                              </a:cubicBezTo>
                              <a:cubicBezTo>
                                <a:pt x="462" y="79"/>
                                <a:pt x="364" y="0"/>
                                <a:pt x="25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6" name="Google Shape;4356;p35"/>
                        <p:cNvSpPr/>
                        <p:nvPr/>
                      </p:nvSpPr>
                      <p:spPr>
                        <a:xfrm>
                          <a:off x="1157025" y="3110500"/>
                          <a:ext cx="12550" cy="11200"/>
                        </a:xfrm>
                        <a:custGeom>
                          <a:rect b="b" l="l" r="r" t="t"/>
                          <a:pathLst>
                            <a:path extrusionOk="0" h="448" w="502">
                              <a:moveTo>
                                <a:pt x="255" y="0"/>
                              </a:moveTo>
                              <a:cubicBezTo>
                                <a:pt x="242" y="0"/>
                                <a:pt x="230" y="1"/>
                                <a:pt x="217" y="3"/>
                              </a:cubicBezTo>
                              <a:cubicBezTo>
                                <a:pt x="91" y="16"/>
                                <a:pt x="0" y="129"/>
                                <a:pt x="18" y="255"/>
                              </a:cubicBezTo>
                              <a:cubicBezTo>
                                <a:pt x="38" y="367"/>
                                <a:pt x="137" y="447"/>
                                <a:pt x="248" y="447"/>
                              </a:cubicBezTo>
                              <a:cubicBezTo>
                                <a:pt x="260" y="447"/>
                                <a:pt x="273" y="446"/>
                                <a:pt x="285" y="444"/>
                              </a:cubicBezTo>
                              <a:cubicBezTo>
                                <a:pt x="411" y="429"/>
                                <a:pt x="502" y="316"/>
                                <a:pt x="484" y="192"/>
                              </a:cubicBezTo>
                              <a:cubicBezTo>
                                <a:pt x="464" y="79"/>
                                <a:pt x="366" y="0"/>
                                <a:pt x="25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7" name="Google Shape;4357;p35"/>
                        <p:cNvSpPr/>
                        <p:nvPr/>
                      </p:nvSpPr>
                      <p:spPr>
                        <a:xfrm>
                          <a:off x="1075825" y="3052700"/>
                          <a:ext cx="8150" cy="7250"/>
                        </a:xfrm>
                        <a:custGeom>
                          <a:rect b="b" l="l" r="r" t="t"/>
                          <a:pathLst>
                            <a:path extrusionOk="0" h="290" w="326">
                              <a:moveTo>
                                <a:pt x="168" y="0"/>
                              </a:moveTo>
                              <a:cubicBezTo>
                                <a:pt x="159" y="0"/>
                                <a:pt x="150" y="1"/>
                                <a:pt x="141" y="3"/>
                              </a:cubicBezTo>
                              <a:cubicBezTo>
                                <a:pt x="58" y="10"/>
                                <a:pt x="0" y="83"/>
                                <a:pt x="10" y="167"/>
                              </a:cubicBezTo>
                              <a:cubicBezTo>
                                <a:pt x="24" y="239"/>
                                <a:pt x="89" y="290"/>
                                <a:pt x="161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78"/>
                                <a:pt x="326" y="204"/>
                                <a:pt x="315" y="124"/>
                              </a:cubicBezTo>
                              <a:cubicBezTo>
                                <a:pt x="300" y="52"/>
                                <a:pt x="238" y="0"/>
                                <a:pt x="16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8" name="Google Shape;4358;p35"/>
                        <p:cNvSpPr/>
                        <p:nvPr/>
                      </p:nvSpPr>
                      <p:spPr>
                        <a:xfrm>
                          <a:off x="1043300" y="3016775"/>
                          <a:ext cx="8075" cy="7300"/>
                        </a:xfrm>
                        <a:custGeom>
                          <a:rect b="b" l="l" r="r" t="t"/>
                          <a:pathLst>
                            <a:path extrusionOk="0" h="292" w="323">
                              <a:moveTo>
                                <a:pt x="162" y="1"/>
                              </a:moveTo>
                              <a:cubicBezTo>
                                <a:pt x="155" y="1"/>
                                <a:pt x="147" y="1"/>
                                <a:pt x="139" y="2"/>
                              </a:cubicBezTo>
                              <a:cubicBezTo>
                                <a:pt x="58" y="13"/>
                                <a:pt x="0" y="86"/>
                                <a:pt x="10" y="166"/>
                              </a:cubicBezTo>
                              <a:cubicBezTo>
                                <a:pt x="24" y="239"/>
                                <a:pt x="89" y="292"/>
                                <a:pt x="161" y="292"/>
                              </a:cubicBezTo>
                              <a:cubicBezTo>
                                <a:pt x="169" y="292"/>
                                <a:pt x="176" y="291"/>
                                <a:pt x="184" y="290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299" y="53"/>
                                <a:pt x="236" y="1"/>
                                <a:pt x="1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9" name="Google Shape;4359;p35"/>
                        <p:cNvSpPr/>
                        <p:nvPr/>
                      </p:nvSpPr>
                      <p:spPr>
                        <a:xfrm>
                          <a:off x="1018000" y="3049850"/>
                          <a:ext cx="8100" cy="7275"/>
                        </a:xfrm>
                        <a:custGeom>
                          <a:rect b="b" l="l" r="r" t="t"/>
                          <a:pathLst>
                            <a:path extrusionOk="0" h="291" w="324">
                              <a:moveTo>
                                <a:pt x="167" y="1"/>
                              </a:moveTo>
                              <a:cubicBezTo>
                                <a:pt x="158" y="1"/>
                                <a:pt x="149" y="2"/>
                                <a:pt x="140" y="3"/>
                              </a:cubicBezTo>
                              <a:cubicBezTo>
                                <a:pt x="59" y="11"/>
                                <a:pt x="1" y="84"/>
                                <a:pt x="11" y="167"/>
                              </a:cubicBezTo>
                              <a:cubicBezTo>
                                <a:pt x="25" y="240"/>
                                <a:pt x="87" y="290"/>
                                <a:pt x="161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6" y="278"/>
                                <a:pt x="324" y="205"/>
                                <a:pt x="314" y="124"/>
                              </a:cubicBezTo>
                              <a:cubicBezTo>
                                <a:pt x="300" y="53"/>
                                <a:pt x="239" y="1"/>
                                <a:pt x="167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0" name="Google Shape;4360;p35"/>
                        <p:cNvSpPr/>
                        <p:nvPr/>
                      </p:nvSpPr>
                      <p:spPr>
                        <a:xfrm>
                          <a:off x="1109175" y="3067550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6"/>
                                <a:pt x="0" y="49"/>
                                <a:pt x="5" y="95"/>
                              </a:cubicBezTo>
                              <a:cubicBezTo>
                                <a:pt x="14" y="138"/>
                                <a:pt x="50" y="166"/>
                                <a:pt x="92" y="166"/>
                              </a:cubicBezTo>
                              <a:cubicBezTo>
                                <a:pt x="96" y="166"/>
                                <a:pt x="101" y="166"/>
                                <a:pt x="106" y="165"/>
                              </a:cubicBezTo>
                              <a:cubicBezTo>
                                <a:pt x="154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1" name="Google Shape;4361;p35"/>
                        <p:cNvSpPr/>
                        <p:nvPr/>
                      </p:nvSpPr>
                      <p:spPr>
                        <a:xfrm>
                          <a:off x="1052750" y="3043200"/>
                          <a:ext cx="4750" cy="4250"/>
                        </a:xfrm>
                        <a:custGeom>
                          <a:rect b="b" l="l" r="r" t="t"/>
                          <a:pathLst>
                            <a:path extrusionOk="0" h="170" w="190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0" y="50"/>
                                <a:pt x="5" y="95"/>
                              </a:cubicBezTo>
                              <a:cubicBezTo>
                                <a:pt x="12" y="139"/>
                                <a:pt x="52" y="170"/>
                                <a:pt x="95" y="170"/>
                              </a:cubicBezTo>
                              <a:cubicBezTo>
                                <a:pt x="100" y="170"/>
                                <a:pt x="104" y="169"/>
                                <a:pt x="109" y="168"/>
                              </a:cubicBezTo>
                              <a:cubicBezTo>
                                <a:pt x="154" y="163"/>
                                <a:pt x="189" y="121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2" name="Google Shape;4362;p35"/>
                        <p:cNvSpPr/>
                        <p:nvPr/>
                      </p:nvSpPr>
                      <p:spPr>
                        <a:xfrm>
                          <a:off x="1207775" y="3118800"/>
                          <a:ext cx="8700" cy="7250"/>
                        </a:xfrm>
                        <a:custGeom>
                          <a:rect b="b" l="l" r="r" t="t"/>
                          <a:pathLst>
                            <a:path extrusionOk="0" h="290" w="348">
                              <a:moveTo>
                                <a:pt x="174" y="0"/>
                              </a:moveTo>
                              <a:cubicBezTo>
                                <a:pt x="155" y="0"/>
                                <a:pt x="135" y="4"/>
                                <a:pt x="116" y="12"/>
                              </a:cubicBezTo>
                              <a:cubicBezTo>
                                <a:pt x="38" y="39"/>
                                <a:pt x="0" y="125"/>
                                <a:pt x="33" y="201"/>
                              </a:cubicBezTo>
                              <a:cubicBezTo>
                                <a:pt x="59" y="257"/>
                                <a:pt x="116" y="290"/>
                                <a:pt x="175" y="290"/>
                              </a:cubicBezTo>
                              <a:cubicBezTo>
                                <a:pt x="195" y="290"/>
                                <a:pt x="215" y="286"/>
                                <a:pt x="235" y="279"/>
                              </a:cubicBezTo>
                              <a:cubicBezTo>
                                <a:pt x="310" y="251"/>
                                <a:pt x="348" y="165"/>
                                <a:pt x="315" y="90"/>
                              </a:cubicBezTo>
                              <a:cubicBezTo>
                                <a:pt x="289" y="33"/>
                                <a:pt x="232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3" name="Google Shape;4363;p35"/>
                        <p:cNvSpPr/>
                        <p:nvPr/>
                      </p:nvSpPr>
                      <p:spPr>
                        <a:xfrm>
                          <a:off x="1166775" y="30916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0"/>
                              </a:moveTo>
                              <a:cubicBezTo>
                                <a:pt x="156" y="0"/>
                                <a:pt x="136" y="4"/>
                                <a:pt x="117" y="12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2" y="256"/>
                                <a:pt x="118" y="290"/>
                                <a:pt x="178" y="290"/>
                              </a:cubicBezTo>
                              <a:cubicBezTo>
                                <a:pt x="197" y="290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9" y="90"/>
                              </a:cubicBezTo>
                              <a:cubicBezTo>
                                <a:pt x="290" y="33"/>
                                <a:pt x="234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4" name="Google Shape;4364;p35"/>
                        <p:cNvSpPr/>
                        <p:nvPr/>
                      </p:nvSpPr>
                      <p:spPr>
                        <a:xfrm>
                          <a:off x="1182675" y="3115450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1" y="0"/>
                              </a:moveTo>
                              <a:cubicBezTo>
                                <a:pt x="90" y="0"/>
                                <a:pt x="79" y="2"/>
                                <a:pt x="68" y="7"/>
                              </a:cubicBezTo>
                              <a:cubicBezTo>
                                <a:pt x="23" y="22"/>
                                <a:pt x="0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3" y="167"/>
                              </a:cubicBezTo>
                              <a:cubicBezTo>
                                <a:pt x="114" y="167"/>
                                <a:pt x="125" y="165"/>
                                <a:pt x="137" y="161"/>
                              </a:cubicBezTo>
                              <a:cubicBezTo>
                                <a:pt x="179" y="146"/>
                                <a:pt x="202" y="95"/>
                                <a:pt x="184" y="52"/>
                              </a:cubicBezTo>
                              <a:cubicBezTo>
                                <a:pt x="167" y="20"/>
                                <a:pt x="134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5" name="Google Shape;4365;p35"/>
                        <p:cNvSpPr/>
                        <p:nvPr/>
                      </p:nvSpPr>
                      <p:spPr>
                        <a:xfrm>
                          <a:off x="738550" y="2934900"/>
                          <a:ext cx="8725" cy="7275"/>
                        </a:xfrm>
                        <a:custGeom>
                          <a:rect b="b" l="l" r="r" t="t"/>
                          <a:pathLst>
                            <a:path extrusionOk="0" h="291" w="349">
                              <a:moveTo>
                                <a:pt x="174" y="1"/>
                              </a:moveTo>
                              <a:cubicBezTo>
                                <a:pt x="154" y="1"/>
                                <a:pt x="134" y="4"/>
                                <a:pt x="114" y="12"/>
                              </a:cubicBezTo>
                              <a:cubicBezTo>
                                <a:pt x="38" y="40"/>
                                <a:pt x="1" y="125"/>
                                <a:pt x="33" y="201"/>
                              </a:cubicBezTo>
                              <a:cubicBezTo>
                                <a:pt x="60" y="258"/>
                                <a:pt x="116" y="290"/>
                                <a:pt x="174" y="290"/>
                              </a:cubicBezTo>
                              <a:cubicBezTo>
                                <a:pt x="194" y="290"/>
                                <a:pt x="214" y="287"/>
                                <a:pt x="233" y="279"/>
                              </a:cubicBezTo>
                              <a:cubicBezTo>
                                <a:pt x="311" y="251"/>
                                <a:pt x="349" y="166"/>
                                <a:pt x="316" y="90"/>
                              </a:cubicBezTo>
                              <a:cubicBezTo>
                                <a:pt x="289" y="33"/>
                                <a:pt x="233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6" name="Google Shape;4366;p35"/>
                        <p:cNvSpPr/>
                        <p:nvPr/>
                      </p:nvSpPr>
                      <p:spPr>
                        <a:xfrm>
                          <a:off x="781975" y="29705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0"/>
                              </a:moveTo>
                              <a:cubicBezTo>
                                <a:pt x="156" y="0"/>
                                <a:pt x="136" y="4"/>
                                <a:pt x="117" y="12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2" y="256"/>
                                <a:pt x="118" y="290"/>
                                <a:pt x="178" y="290"/>
                              </a:cubicBezTo>
                              <a:cubicBezTo>
                                <a:pt x="197" y="290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9" y="90"/>
                              </a:cubicBezTo>
                              <a:cubicBezTo>
                                <a:pt x="290" y="33"/>
                                <a:pt x="234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7" name="Google Shape;4367;p35"/>
                        <p:cNvSpPr/>
                        <p:nvPr/>
                      </p:nvSpPr>
                      <p:spPr>
                        <a:xfrm>
                          <a:off x="755875" y="2955125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1" y="1"/>
                              </a:moveTo>
                              <a:cubicBezTo>
                                <a:pt x="91" y="1"/>
                                <a:pt x="80" y="3"/>
                                <a:pt x="69" y="7"/>
                              </a:cubicBezTo>
                              <a:cubicBezTo>
                                <a:pt x="24" y="22"/>
                                <a:pt x="1" y="73"/>
                                <a:pt x="21" y="116"/>
                              </a:cubicBezTo>
                              <a:cubicBezTo>
                                <a:pt x="36" y="148"/>
                                <a:pt x="69" y="168"/>
                                <a:pt x="103" y="168"/>
                              </a:cubicBezTo>
                              <a:cubicBezTo>
                                <a:pt x="115" y="168"/>
                                <a:pt x="126" y="165"/>
                                <a:pt x="137" y="161"/>
                              </a:cubicBezTo>
                              <a:cubicBezTo>
                                <a:pt x="180" y="146"/>
                                <a:pt x="203" y="96"/>
                                <a:pt x="183" y="53"/>
                              </a:cubicBezTo>
                              <a:cubicBezTo>
                                <a:pt x="167" y="20"/>
                                <a:pt x="135" y="1"/>
                                <a:pt x="10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8" name="Google Shape;4368;p35"/>
                        <p:cNvSpPr/>
                        <p:nvPr/>
                      </p:nvSpPr>
                      <p:spPr>
                        <a:xfrm>
                          <a:off x="758150" y="2926900"/>
                          <a:ext cx="5000" cy="4175"/>
                        </a:xfrm>
                        <a:custGeom>
                          <a:rect b="b" l="l" r="r" t="t"/>
                          <a:pathLst>
                            <a:path extrusionOk="0" h="167" w="200">
                              <a:moveTo>
                                <a:pt x="99" y="0"/>
                              </a:moveTo>
                              <a:cubicBezTo>
                                <a:pt x="88" y="0"/>
                                <a:pt x="77" y="2"/>
                                <a:pt x="66" y="7"/>
                              </a:cubicBezTo>
                              <a:cubicBezTo>
                                <a:pt x="21" y="22"/>
                                <a:pt x="1" y="72"/>
                                <a:pt x="18" y="115"/>
                              </a:cubicBezTo>
                              <a:cubicBezTo>
                                <a:pt x="34" y="147"/>
                                <a:pt x="66" y="167"/>
                                <a:pt x="101" y="167"/>
                              </a:cubicBezTo>
                              <a:cubicBezTo>
                                <a:pt x="112" y="167"/>
                                <a:pt x="123" y="165"/>
                                <a:pt x="134" y="160"/>
                              </a:cubicBezTo>
                              <a:cubicBezTo>
                                <a:pt x="177" y="145"/>
                                <a:pt x="200" y="95"/>
                                <a:pt x="182" y="52"/>
                              </a:cubicBezTo>
                              <a:cubicBezTo>
                                <a:pt x="165" y="20"/>
                                <a:pt x="132" y="0"/>
                                <a:pt x="9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9" name="Google Shape;4369;p35"/>
                        <p:cNvSpPr/>
                        <p:nvPr/>
                      </p:nvSpPr>
                      <p:spPr>
                        <a:xfrm>
                          <a:off x="1150825" y="309855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7" y="1"/>
                                <a:pt x="82" y="2"/>
                              </a:cubicBezTo>
                              <a:cubicBezTo>
                                <a:pt x="34" y="7"/>
                                <a:pt x="1" y="50"/>
                                <a:pt x="6" y="98"/>
                              </a:cubicBezTo>
                              <a:cubicBezTo>
                                <a:pt x="15" y="139"/>
                                <a:pt x="53" y="167"/>
                                <a:pt x="93" y="167"/>
                              </a:cubicBezTo>
                              <a:cubicBezTo>
                                <a:pt x="98" y="167"/>
                                <a:pt x="102" y="167"/>
                                <a:pt x="107" y="166"/>
                              </a:cubicBezTo>
                              <a:cubicBezTo>
                                <a:pt x="155" y="161"/>
                                <a:pt x="188" y="118"/>
                                <a:pt x="183" y="73"/>
                              </a:cubicBezTo>
                              <a:cubicBezTo>
                                <a:pt x="173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0" name="Google Shape;4370;p35"/>
                        <p:cNvSpPr/>
                        <p:nvPr/>
                      </p:nvSpPr>
                      <p:spPr>
                        <a:xfrm>
                          <a:off x="927300" y="3042875"/>
                          <a:ext cx="23100" cy="20300"/>
                        </a:xfrm>
                        <a:custGeom>
                          <a:rect b="b" l="l" r="r" t="t"/>
                          <a:pathLst>
                            <a:path extrusionOk="0" h="812" w="924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2"/>
                                <a:pt x="399" y="5"/>
                              </a:cubicBezTo>
                              <a:cubicBezTo>
                                <a:pt x="164" y="38"/>
                                <a:pt x="0" y="244"/>
                                <a:pt x="36" y="464"/>
                              </a:cubicBezTo>
                              <a:cubicBezTo>
                                <a:pt x="68" y="666"/>
                                <a:pt x="250" y="811"/>
                                <a:pt x="461" y="811"/>
                              </a:cubicBezTo>
                              <a:cubicBezTo>
                                <a:pt x="482" y="811"/>
                                <a:pt x="503" y="810"/>
                                <a:pt x="525" y="807"/>
                              </a:cubicBezTo>
                              <a:cubicBezTo>
                                <a:pt x="762" y="774"/>
                                <a:pt x="923" y="567"/>
                                <a:pt x="888" y="348"/>
                              </a:cubicBezTo>
                              <a:cubicBezTo>
                                <a:pt x="856" y="146"/>
                                <a:pt x="673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1" name="Google Shape;4371;p35"/>
                        <p:cNvSpPr/>
                        <p:nvPr/>
                      </p:nvSpPr>
                      <p:spPr>
                        <a:xfrm>
                          <a:off x="889275" y="3099650"/>
                          <a:ext cx="12525" cy="11200"/>
                        </a:xfrm>
                        <a:custGeom>
                          <a:rect b="b" l="l" r="r" t="t"/>
                          <a:pathLst>
                            <a:path extrusionOk="0" h="448" w="501">
                              <a:moveTo>
                                <a:pt x="253" y="0"/>
                              </a:moveTo>
                              <a:cubicBezTo>
                                <a:pt x="240" y="0"/>
                                <a:pt x="228" y="1"/>
                                <a:pt x="215" y="3"/>
                              </a:cubicBezTo>
                              <a:cubicBezTo>
                                <a:pt x="89" y="16"/>
                                <a:pt x="1" y="129"/>
                                <a:pt x="16" y="256"/>
                              </a:cubicBezTo>
                              <a:cubicBezTo>
                                <a:pt x="37" y="368"/>
                                <a:pt x="137" y="447"/>
                                <a:pt x="249" y="447"/>
                              </a:cubicBezTo>
                              <a:cubicBezTo>
                                <a:pt x="261" y="447"/>
                                <a:pt x="272" y="446"/>
                                <a:pt x="283" y="445"/>
                              </a:cubicBezTo>
                              <a:cubicBezTo>
                                <a:pt x="409" y="430"/>
                                <a:pt x="500" y="316"/>
                                <a:pt x="482" y="192"/>
                              </a:cubicBezTo>
                              <a:cubicBezTo>
                                <a:pt x="462" y="79"/>
                                <a:pt x="364" y="0"/>
                                <a:pt x="25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2" name="Google Shape;4372;p35"/>
                        <p:cNvSpPr/>
                        <p:nvPr/>
                      </p:nvSpPr>
                      <p:spPr>
                        <a:xfrm>
                          <a:off x="935550" y="3079375"/>
                          <a:ext cx="8150" cy="7250"/>
                        </a:xfrm>
                        <a:custGeom>
                          <a:rect b="b" l="l" r="r" t="t"/>
                          <a:pathLst>
                            <a:path extrusionOk="0" h="290" w="326">
                              <a:moveTo>
                                <a:pt x="166" y="1"/>
                              </a:moveTo>
                              <a:cubicBezTo>
                                <a:pt x="158" y="1"/>
                                <a:pt x="150" y="1"/>
                                <a:pt x="142" y="2"/>
                              </a:cubicBezTo>
                              <a:cubicBezTo>
                                <a:pt x="59" y="10"/>
                                <a:pt x="1" y="86"/>
                                <a:pt x="11" y="166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9" y="289"/>
                                <a:pt x="177" y="289"/>
                                <a:pt x="185" y="287"/>
                              </a:cubicBezTo>
                              <a:cubicBezTo>
                                <a:pt x="265" y="280"/>
                                <a:pt x="326" y="204"/>
                                <a:pt x="316" y="123"/>
                              </a:cubicBezTo>
                              <a:cubicBezTo>
                                <a:pt x="300" y="51"/>
                                <a:pt x="237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3" name="Google Shape;4373;p35"/>
                        <p:cNvSpPr/>
                        <p:nvPr/>
                      </p:nvSpPr>
                      <p:spPr>
                        <a:xfrm>
                          <a:off x="903025" y="3043500"/>
                          <a:ext cx="8100" cy="7275"/>
                        </a:xfrm>
                        <a:custGeom>
                          <a:rect b="b" l="l" r="r" t="t"/>
                          <a:pathLst>
                            <a:path extrusionOk="0" h="291" w="324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7" y="1"/>
                                <a:pt x="139" y="3"/>
                              </a:cubicBezTo>
                              <a:cubicBezTo>
                                <a:pt x="58" y="13"/>
                                <a:pt x="0" y="86"/>
                                <a:pt x="11" y="167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6" y="289"/>
                                <a:pt x="185" y="288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4" name="Google Shape;4374;p35"/>
                        <p:cNvSpPr/>
                        <p:nvPr/>
                      </p:nvSpPr>
                      <p:spPr>
                        <a:xfrm>
                          <a:off x="877750" y="3076575"/>
                          <a:ext cx="8100" cy="7275"/>
                        </a:xfrm>
                        <a:custGeom>
                          <a:rect b="b" l="l" r="r" t="t"/>
                          <a:pathLst>
                            <a:path extrusionOk="0" h="291" w="324">
                              <a:moveTo>
                                <a:pt x="166" y="1"/>
                              </a:moveTo>
                              <a:cubicBezTo>
                                <a:pt x="157" y="1"/>
                                <a:pt x="148" y="2"/>
                                <a:pt x="139" y="3"/>
                              </a:cubicBezTo>
                              <a:cubicBezTo>
                                <a:pt x="58" y="11"/>
                                <a:pt x="0" y="84"/>
                                <a:pt x="10" y="165"/>
                              </a:cubicBezTo>
                              <a:cubicBezTo>
                                <a:pt x="24" y="240"/>
                                <a:pt x="87" y="290"/>
                                <a:pt x="160" y="290"/>
                              </a:cubicBezTo>
                              <a:cubicBezTo>
                                <a:pt x="168" y="290"/>
                                <a:pt x="176" y="290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3"/>
                                <a:pt x="238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5" name="Google Shape;4375;p35"/>
                        <p:cNvSpPr/>
                        <p:nvPr/>
                      </p:nvSpPr>
                      <p:spPr>
                        <a:xfrm>
                          <a:off x="968900" y="309425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8" y="1"/>
                              </a:moveTo>
                              <a:cubicBezTo>
                                <a:pt x="92" y="1"/>
                                <a:pt x="87" y="1"/>
                                <a:pt x="81" y="3"/>
                              </a:cubicBezTo>
                              <a:cubicBezTo>
                                <a:pt x="33" y="5"/>
                                <a:pt x="1" y="48"/>
                                <a:pt x="6" y="96"/>
                              </a:cubicBezTo>
                              <a:cubicBezTo>
                                <a:pt x="15" y="139"/>
                                <a:pt x="50" y="168"/>
                                <a:pt x="92" y="168"/>
                              </a:cubicBezTo>
                              <a:cubicBezTo>
                                <a:pt x="97" y="168"/>
                                <a:pt x="102" y="167"/>
                                <a:pt x="106" y="166"/>
                              </a:cubicBezTo>
                              <a:cubicBezTo>
                                <a:pt x="154" y="161"/>
                                <a:pt x="187" y="119"/>
                                <a:pt x="182" y="71"/>
                              </a:cubicBezTo>
                              <a:cubicBezTo>
                                <a:pt x="173" y="31"/>
                                <a:pt x="137" y="1"/>
                                <a:pt x="9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6" name="Google Shape;4376;p35"/>
                        <p:cNvSpPr/>
                        <p:nvPr/>
                      </p:nvSpPr>
                      <p:spPr>
                        <a:xfrm>
                          <a:off x="912475" y="3069950"/>
                          <a:ext cx="4700" cy="4175"/>
                        </a:xfrm>
                        <a:custGeom>
                          <a:rect b="b" l="l" r="r" t="t"/>
                          <a:pathLst>
                            <a:path extrusionOk="0" h="167" w="188">
                              <a:moveTo>
                                <a:pt x="95" y="0"/>
                              </a:moveTo>
                              <a:cubicBezTo>
                                <a:pt x="91" y="0"/>
                                <a:pt x="86" y="0"/>
                                <a:pt x="81" y="1"/>
                              </a:cubicBezTo>
                              <a:cubicBezTo>
                                <a:pt x="33" y="6"/>
                                <a:pt x="1" y="49"/>
                                <a:pt x="6" y="94"/>
                              </a:cubicBezTo>
                              <a:cubicBezTo>
                                <a:pt x="15" y="137"/>
                                <a:pt x="50" y="166"/>
                                <a:pt x="92" y="166"/>
                              </a:cubicBezTo>
                              <a:cubicBezTo>
                                <a:pt x="97" y="166"/>
                                <a:pt x="102" y="166"/>
                                <a:pt x="107" y="165"/>
                              </a:cubicBezTo>
                              <a:cubicBezTo>
                                <a:pt x="155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6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7" name="Google Shape;4377;p35"/>
                        <p:cNvSpPr/>
                        <p:nvPr/>
                      </p:nvSpPr>
                      <p:spPr>
                        <a:xfrm>
                          <a:off x="985725" y="304780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9" y="0"/>
                              </a:moveTo>
                              <a:cubicBezTo>
                                <a:pt x="93" y="0"/>
                                <a:pt x="87" y="1"/>
                                <a:pt x="82" y="2"/>
                              </a:cubicBezTo>
                              <a:cubicBezTo>
                                <a:pt x="34" y="5"/>
                                <a:pt x="1" y="47"/>
                                <a:pt x="6" y="95"/>
                              </a:cubicBezTo>
                              <a:cubicBezTo>
                                <a:pt x="15" y="138"/>
                                <a:pt x="52" y="167"/>
                                <a:pt x="93" y="167"/>
                              </a:cubicBezTo>
                              <a:cubicBezTo>
                                <a:pt x="97" y="167"/>
                                <a:pt x="102" y="167"/>
                                <a:pt x="107" y="166"/>
                              </a:cubicBezTo>
                              <a:cubicBezTo>
                                <a:pt x="155" y="161"/>
                                <a:pt x="187" y="118"/>
                                <a:pt x="182" y="70"/>
                              </a:cubicBezTo>
                              <a:cubicBezTo>
                                <a:pt x="174" y="30"/>
                                <a:pt x="139" y="0"/>
                                <a:pt x="9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8" name="Google Shape;4378;p35"/>
                        <p:cNvSpPr/>
                        <p:nvPr/>
                      </p:nvSpPr>
                      <p:spPr>
                        <a:xfrm>
                          <a:off x="816350" y="2996950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3" y="1"/>
                              </a:moveTo>
                              <a:cubicBezTo>
                                <a:pt x="241" y="1"/>
                                <a:pt x="229" y="2"/>
                                <a:pt x="217" y="4"/>
                              </a:cubicBezTo>
                              <a:cubicBezTo>
                                <a:pt x="91" y="19"/>
                                <a:pt x="0" y="132"/>
                                <a:pt x="15" y="256"/>
                              </a:cubicBezTo>
                              <a:cubicBezTo>
                                <a:pt x="38" y="369"/>
                                <a:pt x="136" y="448"/>
                                <a:pt x="247" y="448"/>
                              </a:cubicBezTo>
                              <a:cubicBezTo>
                                <a:pt x="260" y="448"/>
                                <a:pt x="273" y="447"/>
                                <a:pt x="285" y="445"/>
                              </a:cubicBezTo>
                              <a:cubicBezTo>
                                <a:pt x="409" y="432"/>
                                <a:pt x="500" y="319"/>
                                <a:pt x="484" y="193"/>
                              </a:cubicBezTo>
                              <a:cubicBezTo>
                                <a:pt x="464" y="81"/>
                                <a:pt x="364" y="1"/>
                                <a:pt x="25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9" name="Google Shape;4379;p35"/>
                        <p:cNvSpPr/>
                        <p:nvPr/>
                      </p:nvSpPr>
                      <p:spPr>
                        <a:xfrm>
                          <a:off x="831225" y="3010275"/>
                          <a:ext cx="8150" cy="7275"/>
                        </a:xfrm>
                        <a:custGeom>
                          <a:rect b="b" l="l" r="r" t="t"/>
                          <a:pathLst>
                            <a:path extrusionOk="0" h="291" w="326">
                              <a:moveTo>
                                <a:pt x="164" y="1"/>
                              </a:moveTo>
                              <a:cubicBezTo>
                                <a:pt x="157" y="1"/>
                                <a:pt x="149" y="1"/>
                                <a:pt x="142" y="3"/>
                              </a:cubicBezTo>
                              <a:cubicBezTo>
                                <a:pt x="58" y="13"/>
                                <a:pt x="0" y="86"/>
                                <a:pt x="10" y="167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5" y="289"/>
                                <a:pt x="184" y="288"/>
                              </a:cubicBezTo>
                              <a:cubicBezTo>
                                <a:pt x="265" y="280"/>
                                <a:pt x="326" y="207"/>
                                <a:pt x="316" y="126"/>
                              </a:cubicBezTo>
                              <a:cubicBezTo>
                                <a:pt x="300" y="53"/>
                                <a:pt x="236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0" name="Google Shape;4380;p35"/>
                        <p:cNvSpPr/>
                        <p:nvPr/>
                      </p:nvSpPr>
                      <p:spPr>
                        <a:xfrm>
                          <a:off x="798700" y="2974450"/>
                          <a:ext cx="8075" cy="7275"/>
                        </a:xfrm>
                        <a:custGeom>
                          <a:rect b="b" l="l" r="r" t="t"/>
                          <a:pathLst>
                            <a:path extrusionOk="0" h="291" w="323">
                              <a:moveTo>
                                <a:pt x="166" y="1"/>
                              </a:moveTo>
                              <a:cubicBezTo>
                                <a:pt x="157" y="1"/>
                                <a:pt x="148" y="2"/>
                                <a:pt x="139" y="3"/>
                              </a:cubicBezTo>
                              <a:cubicBezTo>
                                <a:pt x="58" y="11"/>
                                <a:pt x="0" y="84"/>
                                <a:pt x="10" y="165"/>
                              </a:cubicBezTo>
                              <a:cubicBezTo>
                                <a:pt x="24" y="238"/>
                                <a:pt x="89" y="290"/>
                                <a:pt x="161" y="290"/>
                              </a:cubicBezTo>
                              <a:cubicBezTo>
                                <a:pt x="169" y="290"/>
                                <a:pt x="177" y="290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299" y="53"/>
                                <a:pt x="238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1" name="Google Shape;4381;p35"/>
                        <p:cNvSpPr/>
                        <p:nvPr/>
                      </p:nvSpPr>
                      <p:spPr>
                        <a:xfrm>
                          <a:off x="773425" y="3007500"/>
                          <a:ext cx="8075" cy="7250"/>
                        </a:xfrm>
                        <a:custGeom>
                          <a:rect b="b" l="l" r="r" t="t"/>
                          <a:pathLst>
                            <a:path extrusionOk="0" h="290" w="323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7" y="1"/>
                                <a:pt x="139" y="3"/>
                              </a:cubicBezTo>
                              <a:cubicBezTo>
                                <a:pt x="58" y="10"/>
                                <a:pt x="0" y="86"/>
                                <a:pt x="10" y="167"/>
                              </a:cubicBezTo>
                              <a:cubicBezTo>
                                <a:pt x="24" y="239"/>
                                <a:pt x="86" y="290"/>
                                <a:pt x="160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80"/>
                                <a:pt x="323" y="204"/>
                                <a:pt x="313" y="124"/>
                              </a:cubicBezTo>
                              <a:cubicBezTo>
                                <a:pt x="299" y="51"/>
                                <a:pt x="234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2" name="Google Shape;4382;p35"/>
                        <p:cNvSpPr/>
                        <p:nvPr/>
                      </p:nvSpPr>
                      <p:spPr>
                        <a:xfrm>
                          <a:off x="864575" y="3025175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50"/>
                                <a:pt x="8" y="95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6"/>
                                <a:pt x="106" y="166"/>
                              </a:cubicBezTo>
                              <a:cubicBezTo>
                                <a:pt x="154" y="161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7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3" name="Google Shape;4383;p35"/>
                        <p:cNvSpPr/>
                        <p:nvPr/>
                      </p:nvSpPr>
                      <p:spPr>
                        <a:xfrm>
                          <a:off x="808150" y="3000850"/>
                          <a:ext cx="4700" cy="4175"/>
                        </a:xfrm>
                        <a:custGeom>
                          <a:rect b="b" l="l" r="r" t="t"/>
                          <a:pathLst>
                            <a:path extrusionOk="0" h="167" w="188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6"/>
                                <a:pt x="0" y="49"/>
                                <a:pt x="5" y="97"/>
                              </a:cubicBezTo>
                              <a:cubicBezTo>
                                <a:pt x="15" y="138"/>
                                <a:pt x="50" y="167"/>
                                <a:pt x="92" y="167"/>
                              </a:cubicBezTo>
                              <a:cubicBezTo>
                                <a:pt x="96" y="167"/>
                                <a:pt x="101" y="166"/>
                                <a:pt x="106" y="165"/>
                              </a:cubicBezTo>
                              <a:cubicBezTo>
                                <a:pt x="152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4" name="Google Shape;4384;p35"/>
                        <p:cNvSpPr/>
                        <p:nvPr/>
                      </p:nvSpPr>
                      <p:spPr>
                        <a:xfrm>
                          <a:off x="805625" y="3046225"/>
                          <a:ext cx="4700" cy="4225"/>
                        </a:xfrm>
                        <a:custGeom>
                          <a:rect b="b" l="l" r="r" t="t"/>
                          <a:pathLst>
                            <a:path extrusionOk="0" h="169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1" y="50"/>
                                <a:pt x="8" y="98"/>
                              </a:cubicBezTo>
                              <a:cubicBezTo>
                                <a:pt x="15" y="140"/>
                                <a:pt x="55" y="169"/>
                                <a:pt x="97" y="169"/>
                              </a:cubicBezTo>
                              <a:cubicBezTo>
                                <a:pt x="100" y="169"/>
                                <a:pt x="103" y="169"/>
                                <a:pt x="106" y="168"/>
                              </a:cubicBezTo>
                              <a:cubicBezTo>
                                <a:pt x="154" y="163"/>
                                <a:pt x="187" y="121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5" name="Google Shape;4385;p35"/>
                        <p:cNvSpPr/>
                        <p:nvPr/>
                      </p:nvSpPr>
                      <p:spPr>
                        <a:xfrm>
                          <a:off x="844400" y="3003250"/>
                          <a:ext cx="24600" cy="20275"/>
                        </a:xfrm>
                        <a:custGeom>
                          <a:rect b="b" l="l" r="r" t="t"/>
                          <a:pathLst>
                            <a:path extrusionOk="0" h="811" w="984">
                              <a:moveTo>
                                <a:pt x="495" y="0"/>
                              </a:moveTo>
                              <a:cubicBezTo>
                                <a:pt x="339" y="0"/>
                                <a:pt x="188" y="80"/>
                                <a:pt x="111" y="218"/>
                              </a:cubicBezTo>
                              <a:cubicBezTo>
                                <a:pt x="0" y="417"/>
                                <a:pt x="84" y="662"/>
                                <a:pt x="295" y="765"/>
                              </a:cubicBezTo>
                              <a:cubicBezTo>
                                <a:pt x="359" y="796"/>
                                <a:pt x="427" y="811"/>
                                <a:pt x="493" y="811"/>
                              </a:cubicBezTo>
                              <a:cubicBezTo>
                                <a:pt x="649" y="811"/>
                                <a:pt x="799" y="731"/>
                                <a:pt x="875" y="591"/>
                              </a:cubicBezTo>
                              <a:cubicBezTo>
                                <a:pt x="984" y="392"/>
                                <a:pt x="903" y="148"/>
                                <a:pt x="691" y="44"/>
                              </a:cubicBezTo>
                              <a:cubicBezTo>
                                <a:pt x="628" y="14"/>
                                <a:pt x="561" y="0"/>
                                <a:pt x="4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6" name="Google Shape;4386;p35"/>
                        <p:cNvSpPr/>
                        <p:nvPr/>
                      </p:nvSpPr>
                      <p:spPr>
                        <a:xfrm>
                          <a:off x="1002000" y="3010700"/>
                          <a:ext cx="24600" cy="20275"/>
                        </a:xfrm>
                        <a:custGeom>
                          <a:rect b="b" l="l" r="r" t="t"/>
                          <a:pathLst>
                            <a:path extrusionOk="0" h="811" w="984">
                              <a:moveTo>
                                <a:pt x="491" y="1"/>
                              </a:moveTo>
                              <a:cubicBezTo>
                                <a:pt x="335" y="1"/>
                                <a:pt x="185" y="81"/>
                                <a:pt x="109" y="220"/>
                              </a:cubicBezTo>
                              <a:cubicBezTo>
                                <a:pt x="0" y="417"/>
                                <a:pt x="81" y="661"/>
                                <a:pt x="293" y="765"/>
                              </a:cubicBezTo>
                              <a:cubicBezTo>
                                <a:pt x="356" y="796"/>
                                <a:pt x="424" y="811"/>
                                <a:pt x="491" y="811"/>
                              </a:cubicBezTo>
                              <a:cubicBezTo>
                                <a:pt x="647" y="811"/>
                                <a:pt x="797" y="730"/>
                                <a:pt x="873" y="591"/>
                              </a:cubicBezTo>
                              <a:cubicBezTo>
                                <a:pt x="984" y="392"/>
                                <a:pt x="901" y="150"/>
                                <a:pt x="689" y="46"/>
                              </a:cubicBezTo>
                              <a:cubicBezTo>
                                <a:pt x="625" y="15"/>
                                <a:pt x="558" y="1"/>
                                <a:pt x="4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7" name="Google Shape;4387;p35"/>
                        <p:cNvSpPr/>
                        <p:nvPr/>
                      </p:nvSpPr>
                      <p:spPr>
                        <a:xfrm>
                          <a:off x="1164275" y="3144150"/>
                          <a:ext cx="24550" cy="20300"/>
                        </a:xfrm>
                        <a:custGeom>
                          <a:rect b="b" l="l" r="r" t="t"/>
                          <a:pathLst>
                            <a:path extrusionOk="0" h="812" w="982">
                              <a:moveTo>
                                <a:pt x="491" y="1"/>
                              </a:moveTo>
                              <a:cubicBezTo>
                                <a:pt x="335" y="1"/>
                                <a:pt x="184" y="81"/>
                                <a:pt x="109" y="220"/>
                              </a:cubicBezTo>
                              <a:cubicBezTo>
                                <a:pt x="0" y="420"/>
                                <a:pt x="81" y="664"/>
                                <a:pt x="293" y="768"/>
                              </a:cubicBezTo>
                              <a:cubicBezTo>
                                <a:pt x="355" y="798"/>
                                <a:pt x="422" y="812"/>
                                <a:pt x="488" y="812"/>
                              </a:cubicBezTo>
                              <a:cubicBezTo>
                                <a:pt x="645" y="812"/>
                                <a:pt x="796" y="732"/>
                                <a:pt x="873" y="594"/>
                              </a:cubicBezTo>
                              <a:cubicBezTo>
                                <a:pt x="981" y="394"/>
                                <a:pt x="900" y="150"/>
                                <a:pt x="688" y="47"/>
                              </a:cubicBezTo>
                              <a:cubicBezTo>
                                <a:pt x="625" y="16"/>
                                <a:pt x="557" y="1"/>
                                <a:pt x="4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8" name="Google Shape;4388;p35"/>
                        <p:cNvSpPr/>
                        <p:nvPr/>
                      </p:nvSpPr>
                      <p:spPr>
                        <a:xfrm>
                          <a:off x="725125" y="2905550"/>
                          <a:ext cx="24675" cy="20300"/>
                        </a:xfrm>
                        <a:custGeom>
                          <a:rect b="b" l="l" r="r" t="t"/>
                          <a:pathLst>
                            <a:path extrusionOk="0" h="812" w="987">
                              <a:moveTo>
                                <a:pt x="493" y="0"/>
                              </a:moveTo>
                              <a:cubicBezTo>
                                <a:pt x="337" y="0"/>
                                <a:pt x="187" y="81"/>
                                <a:pt x="111" y="220"/>
                              </a:cubicBezTo>
                              <a:cubicBezTo>
                                <a:pt x="0" y="419"/>
                                <a:pt x="84" y="664"/>
                                <a:pt x="295" y="767"/>
                              </a:cubicBezTo>
                              <a:cubicBezTo>
                                <a:pt x="359" y="797"/>
                                <a:pt x="426" y="812"/>
                                <a:pt x="493" y="812"/>
                              </a:cubicBezTo>
                              <a:cubicBezTo>
                                <a:pt x="649" y="812"/>
                                <a:pt x="799" y="733"/>
                                <a:pt x="875" y="593"/>
                              </a:cubicBezTo>
                              <a:cubicBezTo>
                                <a:pt x="986" y="394"/>
                                <a:pt x="903" y="150"/>
                                <a:pt x="691" y="46"/>
                              </a:cubicBezTo>
                              <a:cubicBezTo>
                                <a:pt x="628" y="15"/>
                                <a:pt x="560" y="0"/>
                                <a:pt x="49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9" name="Google Shape;4389;p35"/>
                        <p:cNvSpPr/>
                        <p:nvPr/>
                      </p:nvSpPr>
                      <p:spPr>
                        <a:xfrm>
                          <a:off x="801725" y="3023675"/>
                          <a:ext cx="13450" cy="11150"/>
                        </a:xfrm>
                        <a:custGeom>
                          <a:rect b="b" l="l" r="r" t="t"/>
                          <a:pathLst>
                            <a:path extrusionOk="0" h="446" w="538">
                              <a:moveTo>
                                <a:pt x="269" y="1"/>
                              </a:moveTo>
                              <a:cubicBezTo>
                                <a:pt x="185" y="1"/>
                                <a:pt x="104" y="45"/>
                                <a:pt x="58" y="122"/>
                              </a:cubicBezTo>
                              <a:cubicBezTo>
                                <a:pt x="0" y="231"/>
                                <a:pt x="46" y="369"/>
                                <a:pt x="159" y="420"/>
                              </a:cubicBezTo>
                              <a:cubicBezTo>
                                <a:pt x="194" y="437"/>
                                <a:pt x="232" y="446"/>
                                <a:pt x="268" y="446"/>
                              </a:cubicBezTo>
                              <a:cubicBezTo>
                                <a:pt x="353" y="446"/>
                                <a:pt x="434" y="402"/>
                                <a:pt x="479" y="327"/>
                              </a:cubicBezTo>
                              <a:cubicBezTo>
                                <a:pt x="537" y="216"/>
                                <a:pt x="492" y="77"/>
                                <a:pt x="376" y="26"/>
                              </a:cubicBezTo>
                              <a:cubicBezTo>
                                <a:pt x="342" y="9"/>
                                <a:pt x="305" y="1"/>
                                <a:pt x="269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0" name="Google Shape;4390;p35"/>
                        <p:cNvSpPr/>
                        <p:nvPr/>
                      </p:nvSpPr>
                      <p:spPr>
                        <a:xfrm>
                          <a:off x="761825" y="2968200"/>
                          <a:ext cx="13450" cy="11125"/>
                        </a:xfrm>
                        <a:custGeom>
                          <a:rect b="b" l="l" r="r" t="t"/>
                          <a:pathLst>
                            <a:path extrusionOk="0" h="445" w="538">
                              <a:moveTo>
                                <a:pt x="267" y="0"/>
                              </a:moveTo>
                              <a:cubicBezTo>
                                <a:pt x="184" y="0"/>
                                <a:pt x="103" y="43"/>
                                <a:pt x="58" y="120"/>
                              </a:cubicBezTo>
                              <a:cubicBezTo>
                                <a:pt x="0" y="231"/>
                                <a:pt x="45" y="367"/>
                                <a:pt x="161" y="420"/>
                              </a:cubicBezTo>
                              <a:cubicBezTo>
                                <a:pt x="196" y="437"/>
                                <a:pt x="232" y="445"/>
                                <a:pt x="268" y="445"/>
                              </a:cubicBezTo>
                              <a:cubicBezTo>
                                <a:pt x="352" y="445"/>
                                <a:pt x="433" y="402"/>
                                <a:pt x="479" y="324"/>
                              </a:cubicBezTo>
                              <a:cubicBezTo>
                                <a:pt x="537" y="216"/>
                                <a:pt x="492" y="77"/>
                                <a:pt x="378" y="26"/>
                              </a:cubicBezTo>
                              <a:cubicBezTo>
                                <a:pt x="343" y="9"/>
                                <a:pt x="305" y="0"/>
                                <a:pt x="2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1" name="Google Shape;4391;p35"/>
                        <p:cNvSpPr/>
                        <p:nvPr/>
                      </p:nvSpPr>
                      <p:spPr>
                        <a:xfrm>
                          <a:off x="834375" y="3034500"/>
                          <a:ext cx="8775" cy="7300"/>
                        </a:xfrm>
                        <a:custGeom>
                          <a:rect b="b" l="l" r="r" t="t"/>
                          <a:pathLst>
                            <a:path extrusionOk="0" h="292" w="351">
                              <a:moveTo>
                                <a:pt x="177" y="0"/>
                              </a:moveTo>
                              <a:cubicBezTo>
                                <a:pt x="122" y="0"/>
                                <a:pt x="69" y="29"/>
                                <a:pt x="41" y="80"/>
                              </a:cubicBezTo>
                              <a:cubicBezTo>
                                <a:pt x="0" y="151"/>
                                <a:pt x="31" y="242"/>
                                <a:pt x="106" y="274"/>
                              </a:cubicBezTo>
                              <a:cubicBezTo>
                                <a:pt x="128" y="286"/>
                                <a:pt x="152" y="291"/>
                                <a:pt x="176" y="291"/>
                              </a:cubicBezTo>
                              <a:cubicBezTo>
                                <a:pt x="230" y="291"/>
                                <a:pt x="283" y="262"/>
                                <a:pt x="313" y="211"/>
                              </a:cubicBezTo>
                              <a:cubicBezTo>
                                <a:pt x="351" y="141"/>
                                <a:pt x="321" y="50"/>
                                <a:pt x="248" y="17"/>
                              </a:cubicBezTo>
                              <a:cubicBezTo>
                                <a:pt x="225" y="6"/>
                                <a:pt x="200" y="0"/>
                                <a:pt x="17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2" name="Google Shape;4392;p35"/>
                        <p:cNvSpPr/>
                        <p:nvPr/>
                      </p:nvSpPr>
                      <p:spPr>
                        <a:xfrm>
                          <a:off x="830150" y="2987525"/>
                          <a:ext cx="8775" cy="7275"/>
                        </a:xfrm>
                        <a:custGeom>
                          <a:rect b="b" l="l" r="r" t="t"/>
                          <a:pathLst>
                            <a:path extrusionOk="0" h="291" w="351">
                              <a:moveTo>
                                <a:pt x="177" y="1"/>
                              </a:moveTo>
                              <a:cubicBezTo>
                                <a:pt x="122" y="1"/>
                                <a:pt x="69" y="30"/>
                                <a:pt x="41" y="81"/>
                              </a:cubicBezTo>
                              <a:cubicBezTo>
                                <a:pt x="0" y="151"/>
                                <a:pt x="31" y="242"/>
                                <a:pt x="106" y="275"/>
                              </a:cubicBezTo>
                              <a:cubicBezTo>
                                <a:pt x="128" y="285"/>
                                <a:pt x="151" y="290"/>
                                <a:pt x="174" y="290"/>
                              </a:cubicBezTo>
                              <a:cubicBezTo>
                                <a:pt x="229" y="290"/>
                                <a:pt x="283" y="262"/>
                                <a:pt x="313" y="212"/>
                              </a:cubicBezTo>
                              <a:cubicBezTo>
                                <a:pt x="351" y="139"/>
                                <a:pt x="321" y="50"/>
                                <a:pt x="248" y="18"/>
                              </a:cubicBezTo>
                              <a:cubicBezTo>
                                <a:pt x="225" y="6"/>
                                <a:pt x="200" y="1"/>
                                <a:pt x="177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3" name="Google Shape;4393;p35"/>
                        <p:cNvSpPr/>
                        <p:nvPr/>
                      </p:nvSpPr>
                      <p:spPr>
                        <a:xfrm>
                          <a:off x="789175" y="30005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4" y="0"/>
                              </a:moveTo>
                              <a:cubicBezTo>
                                <a:pt x="119" y="0"/>
                                <a:pt x="66" y="29"/>
                                <a:pt x="38" y="80"/>
                              </a:cubicBezTo>
                              <a:cubicBezTo>
                                <a:pt x="0" y="151"/>
                                <a:pt x="28" y="239"/>
                                <a:pt x="104" y="274"/>
                              </a:cubicBezTo>
                              <a:cubicBezTo>
                                <a:pt x="125" y="285"/>
                                <a:pt x="148" y="289"/>
                                <a:pt x="171" y="289"/>
                              </a:cubicBezTo>
                              <a:cubicBezTo>
                                <a:pt x="226" y="289"/>
                                <a:pt x="280" y="261"/>
                                <a:pt x="311" y="211"/>
                              </a:cubicBezTo>
                              <a:cubicBezTo>
                                <a:pt x="348" y="138"/>
                                <a:pt x="318" y="50"/>
                                <a:pt x="245" y="17"/>
                              </a:cubicBezTo>
                              <a:cubicBezTo>
                                <a:pt x="222" y="6"/>
                                <a:pt x="198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4" name="Google Shape;4394;p35"/>
                        <p:cNvSpPr/>
                        <p:nvPr/>
                      </p:nvSpPr>
                      <p:spPr>
                        <a:xfrm>
                          <a:off x="853675" y="3064250"/>
                          <a:ext cx="5050" cy="4200"/>
                        </a:xfrm>
                        <a:custGeom>
                          <a:rect b="b" l="l" r="r" t="t"/>
                          <a:pathLst>
                            <a:path extrusionOk="0" h="168" w="202">
                              <a:moveTo>
                                <a:pt x="101" y="1"/>
                              </a:moveTo>
                              <a:cubicBezTo>
                                <a:pt x="69" y="1"/>
                                <a:pt x="39" y="17"/>
                                <a:pt x="23" y="45"/>
                              </a:cubicBezTo>
                              <a:cubicBezTo>
                                <a:pt x="0" y="88"/>
                                <a:pt x="18" y="138"/>
                                <a:pt x="61" y="159"/>
                              </a:cubicBezTo>
                              <a:cubicBezTo>
                                <a:pt x="73" y="165"/>
                                <a:pt x="87" y="167"/>
                                <a:pt x="101" y="167"/>
                              </a:cubicBezTo>
                              <a:cubicBezTo>
                                <a:pt x="132" y="167"/>
                                <a:pt x="163" y="152"/>
                                <a:pt x="179" y="123"/>
                              </a:cubicBezTo>
                              <a:cubicBezTo>
                                <a:pt x="202" y="80"/>
                                <a:pt x="184" y="30"/>
                                <a:pt x="141" y="10"/>
                              </a:cubicBezTo>
                              <a:cubicBezTo>
                                <a:pt x="128" y="4"/>
                                <a:pt x="115" y="1"/>
                                <a:pt x="10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5" name="Google Shape;4395;p35"/>
                        <p:cNvSpPr/>
                        <p:nvPr/>
                      </p:nvSpPr>
                      <p:spPr>
                        <a:xfrm>
                          <a:off x="822900" y="3013525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0" y="1"/>
                              </a:moveTo>
                              <a:cubicBezTo>
                                <a:pt x="69" y="1"/>
                                <a:pt x="39" y="17"/>
                                <a:pt x="23" y="47"/>
                              </a:cubicBezTo>
                              <a:cubicBezTo>
                                <a:pt x="0" y="87"/>
                                <a:pt x="18" y="140"/>
                                <a:pt x="61" y="158"/>
                              </a:cubicBezTo>
                              <a:cubicBezTo>
                                <a:pt x="74" y="164"/>
                                <a:pt x="88" y="168"/>
                                <a:pt x="101" y="168"/>
                              </a:cubicBezTo>
                              <a:cubicBezTo>
                                <a:pt x="132" y="168"/>
                                <a:pt x="162" y="151"/>
                                <a:pt x="180" y="122"/>
                              </a:cubicBezTo>
                              <a:cubicBezTo>
                                <a:pt x="202" y="82"/>
                                <a:pt x="185" y="29"/>
                                <a:pt x="142" y="11"/>
                              </a:cubicBezTo>
                              <a:cubicBezTo>
                                <a:pt x="128" y="4"/>
                                <a:pt x="114" y="1"/>
                                <a:pt x="10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6" name="Google Shape;4396;p35"/>
                        <p:cNvSpPr/>
                        <p:nvPr/>
                      </p:nvSpPr>
                      <p:spPr>
                        <a:xfrm>
                          <a:off x="896150" y="3035725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0" y="0"/>
                              </a:moveTo>
                              <a:cubicBezTo>
                                <a:pt x="69" y="0"/>
                                <a:pt x="39" y="17"/>
                                <a:pt x="23" y="46"/>
                              </a:cubicBezTo>
                              <a:cubicBezTo>
                                <a:pt x="1" y="87"/>
                                <a:pt x="18" y="140"/>
                                <a:pt x="61" y="157"/>
                              </a:cubicBezTo>
                              <a:cubicBezTo>
                                <a:pt x="75" y="164"/>
                                <a:pt x="89" y="168"/>
                                <a:pt x="103" y="168"/>
                              </a:cubicBezTo>
                              <a:cubicBezTo>
                                <a:pt x="133" y="168"/>
                                <a:pt x="162" y="151"/>
                                <a:pt x="180" y="122"/>
                              </a:cubicBezTo>
                              <a:cubicBezTo>
                                <a:pt x="202" y="82"/>
                                <a:pt x="185" y="29"/>
                                <a:pt x="142" y="11"/>
                              </a:cubicBezTo>
                              <a:cubicBezTo>
                                <a:pt x="128" y="4"/>
                                <a:pt x="114" y="0"/>
                                <a:pt x="10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  <p:grpSp>
                    <p:nvGrpSpPr>
                      <p:cNvPr id="4397" name="Google Shape;4397;p35"/>
                      <p:cNvGrpSpPr/>
                      <p:nvPr/>
                    </p:nvGrpSpPr>
                    <p:grpSpPr>
                      <a:xfrm>
                        <a:off x="-224431" y="1701388"/>
                        <a:ext cx="8145162" cy="1426898"/>
                        <a:chOff x="-224431" y="1701388"/>
                        <a:chExt cx="8145162" cy="1426898"/>
                      </a:xfrm>
                    </p:grpSpPr>
                    <p:grpSp>
                      <p:nvGrpSpPr>
                        <p:cNvPr id="4398" name="Google Shape;4398;p35"/>
                        <p:cNvGrpSpPr/>
                        <p:nvPr/>
                      </p:nvGrpSpPr>
                      <p:grpSpPr>
                        <a:xfrm>
                          <a:off x="-224431" y="1701388"/>
                          <a:ext cx="4748501" cy="1426898"/>
                          <a:chOff x="845281" y="1246472"/>
                          <a:chExt cx="721229" cy="216722"/>
                        </a:xfrm>
                      </p:grpSpPr>
                      <p:sp>
                        <p:nvSpPr>
                          <p:cNvPr id="4399" name="Google Shape;4399;p35"/>
                          <p:cNvSpPr/>
                          <p:nvPr/>
                        </p:nvSpPr>
                        <p:spPr>
                          <a:xfrm rot="643536">
                            <a:off x="1399013" y="1325493"/>
                            <a:ext cx="157320" cy="124146"/>
                          </a:xfrm>
                          <a:custGeom>
                            <a:rect b="b" l="l" r="r" t="t"/>
                            <a:pathLst>
                              <a:path extrusionOk="0" h="4966" w="6293">
                                <a:moveTo>
                                  <a:pt x="2151" y="1"/>
                                </a:moveTo>
                                <a:cubicBezTo>
                                  <a:pt x="1927" y="1"/>
                                  <a:pt x="1684" y="48"/>
                                  <a:pt x="1413" y="157"/>
                                </a:cubicBezTo>
                                <a:cubicBezTo>
                                  <a:pt x="329" y="593"/>
                                  <a:pt x="1" y="1899"/>
                                  <a:pt x="611" y="2810"/>
                                </a:cubicBezTo>
                                <a:cubicBezTo>
                                  <a:pt x="1312" y="3852"/>
                                  <a:pt x="2775" y="4966"/>
                                  <a:pt x="4186" y="4966"/>
                                </a:cubicBezTo>
                                <a:cubicBezTo>
                                  <a:pt x="4338" y="4966"/>
                                  <a:pt x="4490" y="4953"/>
                                  <a:pt x="4641" y="4925"/>
                                </a:cubicBezTo>
                                <a:cubicBezTo>
                                  <a:pt x="5667" y="4736"/>
                                  <a:pt x="6292" y="4159"/>
                                  <a:pt x="5995" y="3175"/>
                                </a:cubicBezTo>
                                <a:cubicBezTo>
                                  <a:pt x="5773" y="2446"/>
                                  <a:pt x="5226" y="1750"/>
                                  <a:pt x="4547" y="1342"/>
                                </a:cubicBezTo>
                                <a:cubicBezTo>
                                  <a:pt x="3684" y="821"/>
                                  <a:pt x="3088" y="1"/>
                                  <a:pt x="2151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0" name="Google Shape;4400;p35"/>
                          <p:cNvSpPr/>
                          <p:nvPr/>
                        </p:nvSpPr>
                        <p:spPr>
                          <a:xfrm>
                            <a:off x="1229003" y="1325446"/>
                            <a:ext cx="113225" cy="126250"/>
                          </a:xfrm>
                          <a:custGeom>
                            <a:rect b="b" l="l" r="r" t="t"/>
                            <a:pathLst>
                              <a:path extrusionOk="0" h="5050" w="4529">
                                <a:moveTo>
                                  <a:pt x="1597" y="1"/>
                                </a:moveTo>
                                <a:cubicBezTo>
                                  <a:pt x="234" y="1"/>
                                  <a:pt x="1" y="1743"/>
                                  <a:pt x="376" y="2710"/>
                                </a:cubicBezTo>
                                <a:cubicBezTo>
                                  <a:pt x="837" y="3903"/>
                                  <a:pt x="1571" y="4660"/>
                                  <a:pt x="2907" y="4990"/>
                                </a:cubicBezTo>
                                <a:cubicBezTo>
                                  <a:pt x="3072" y="5031"/>
                                  <a:pt x="3221" y="5050"/>
                                  <a:pt x="3356" y="5050"/>
                                </a:cubicBezTo>
                                <a:cubicBezTo>
                                  <a:pt x="4270" y="5050"/>
                                  <a:pt x="4528" y="4175"/>
                                  <a:pt x="4405" y="3301"/>
                                </a:cubicBezTo>
                                <a:cubicBezTo>
                                  <a:pt x="4241" y="2120"/>
                                  <a:pt x="3127" y="60"/>
                                  <a:pt x="1664" y="2"/>
                                </a:cubicBezTo>
                                <a:cubicBezTo>
                                  <a:pt x="1642" y="1"/>
                                  <a:pt x="1619" y="1"/>
                                  <a:pt x="1597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1" name="Google Shape;4401;p35"/>
                          <p:cNvSpPr/>
                          <p:nvPr/>
                        </p:nvSpPr>
                        <p:spPr>
                          <a:xfrm>
                            <a:off x="1129039" y="1308504"/>
                            <a:ext cx="66975" cy="43975"/>
                          </a:xfrm>
                          <a:custGeom>
                            <a:rect b="b" l="l" r="r" t="t"/>
                            <a:pathLst>
                              <a:path extrusionOk="0" h="1759" w="2679">
                                <a:moveTo>
                                  <a:pt x="1185" y="1"/>
                                </a:moveTo>
                                <a:cubicBezTo>
                                  <a:pt x="563" y="1"/>
                                  <a:pt x="0" y="515"/>
                                  <a:pt x="401" y="1187"/>
                                </a:cubicBezTo>
                                <a:cubicBezTo>
                                  <a:pt x="583" y="1495"/>
                                  <a:pt x="1141" y="1759"/>
                                  <a:pt x="1578" y="1759"/>
                                </a:cubicBezTo>
                                <a:cubicBezTo>
                                  <a:pt x="1657" y="1759"/>
                                  <a:pt x="1732" y="1750"/>
                                  <a:pt x="1800" y="1732"/>
                                </a:cubicBezTo>
                                <a:cubicBezTo>
                                  <a:pt x="2678" y="1492"/>
                                  <a:pt x="2373" y="590"/>
                                  <a:pt x="1806" y="194"/>
                                </a:cubicBezTo>
                                <a:cubicBezTo>
                                  <a:pt x="1615" y="61"/>
                                  <a:pt x="1397" y="1"/>
                                  <a:pt x="1185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2" name="Google Shape;4402;p35"/>
                          <p:cNvSpPr/>
                          <p:nvPr/>
                        </p:nvSpPr>
                        <p:spPr>
                          <a:xfrm>
                            <a:off x="845281" y="1246472"/>
                            <a:ext cx="91925" cy="102550"/>
                          </a:xfrm>
                          <a:custGeom>
                            <a:rect b="b" l="l" r="r" t="t"/>
                            <a:pathLst>
                              <a:path extrusionOk="0" h="4102" w="3677">
                                <a:moveTo>
                                  <a:pt x="1033" y="1"/>
                                </a:moveTo>
                                <a:cubicBezTo>
                                  <a:pt x="0" y="1"/>
                                  <a:pt x="141" y="1471"/>
                                  <a:pt x="227" y="2238"/>
                                </a:cubicBezTo>
                                <a:cubicBezTo>
                                  <a:pt x="350" y="3305"/>
                                  <a:pt x="759" y="3925"/>
                                  <a:pt x="1899" y="4081"/>
                                </a:cubicBezTo>
                                <a:cubicBezTo>
                                  <a:pt x="1996" y="4095"/>
                                  <a:pt x="2090" y="4101"/>
                                  <a:pt x="2180" y="4101"/>
                                </a:cubicBezTo>
                                <a:cubicBezTo>
                                  <a:pt x="3115" y="4101"/>
                                  <a:pt x="3677" y="3401"/>
                                  <a:pt x="3626" y="2493"/>
                                </a:cubicBezTo>
                                <a:cubicBezTo>
                                  <a:pt x="3565" y="1416"/>
                                  <a:pt x="2522" y="362"/>
                                  <a:pt x="1435" y="62"/>
                                </a:cubicBezTo>
                                <a:cubicBezTo>
                                  <a:pt x="1284" y="20"/>
                                  <a:pt x="1151" y="1"/>
                                  <a:pt x="1033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3" name="Google Shape;4403;p35"/>
                          <p:cNvSpPr/>
                          <p:nvPr/>
                        </p:nvSpPr>
                        <p:spPr>
                          <a:xfrm rot="-1748151">
                            <a:off x="964413" y="1275936"/>
                            <a:ext cx="65877" cy="72678"/>
                          </a:xfrm>
                          <a:custGeom>
                            <a:rect b="b" l="l" r="r" t="t"/>
                            <a:pathLst>
                              <a:path extrusionOk="0" h="2907" w="2635">
                                <a:moveTo>
                                  <a:pt x="1128" y="1"/>
                                </a:moveTo>
                                <a:cubicBezTo>
                                  <a:pt x="638" y="1"/>
                                  <a:pt x="185" y="332"/>
                                  <a:pt x="95" y="1022"/>
                                </a:cubicBezTo>
                                <a:cubicBezTo>
                                  <a:pt x="1" y="1756"/>
                                  <a:pt x="441" y="2907"/>
                                  <a:pt x="1276" y="2907"/>
                                </a:cubicBezTo>
                                <a:cubicBezTo>
                                  <a:pt x="1422" y="2907"/>
                                  <a:pt x="1580" y="2871"/>
                                  <a:pt x="1749" y="2792"/>
                                </a:cubicBezTo>
                                <a:cubicBezTo>
                                  <a:pt x="2511" y="2437"/>
                                  <a:pt x="2634" y="1582"/>
                                  <a:pt x="2347" y="894"/>
                                </a:cubicBezTo>
                                <a:cubicBezTo>
                                  <a:pt x="2100" y="306"/>
                                  <a:pt x="1597" y="1"/>
                                  <a:pt x="1128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</p:grpSp>
                    <p:grpSp>
                      <p:nvGrpSpPr>
                        <p:cNvPr id="4404" name="Google Shape;4404;p35"/>
                        <p:cNvGrpSpPr/>
                        <p:nvPr/>
                      </p:nvGrpSpPr>
                      <p:grpSpPr>
                        <a:xfrm>
                          <a:off x="5219007" y="2245413"/>
                          <a:ext cx="2701724" cy="831427"/>
                          <a:chOff x="785661" y="1226199"/>
                          <a:chExt cx="410353" cy="126280"/>
                        </a:xfrm>
                      </p:grpSpPr>
                      <p:sp>
                        <p:nvSpPr>
                          <p:cNvPr id="4405" name="Google Shape;4405;p35"/>
                          <p:cNvSpPr/>
                          <p:nvPr/>
                        </p:nvSpPr>
                        <p:spPr>
                          <a:xfrm>
                            <a:off x="1129039" y="1308504"/>
                            <a:ext cx="66975" cy="43975"/>
                          </a:xfrm>
                          <a:custGeom>
                            <a:rect b="b" l="l" r="r" t="t"/>
                            <a:pathLst>
                              <a:path extrusionOk="0" h="1759" w="2679">
                                <a:moveTo>
                                  <a:pt x="1185" y="1"/>
                                </a:moveTo>
                                <a:cubicBezTo>
                                  <a:pt x="563" y="1"/>
                                  <a:pt x="0" y="515"/>
                                  <a:pt x="401" y="1187"/>
                                </a:cubicBezTo>
                                <a:cubicBezTo>
                                  <a:pt x="583" y="1495"/>
                                  <a:pt x="1141" y="1759"/>
                                  <a:pt x="1578" y="1759"/>
                                </a:cubicBezTo>
                                <a:cubicBezTo>
                                  <a:pt x="1657" y="1759"/>
                                  <a:pt x="1732" y="1750"/>
                                  <a:pt x="1800" y="1732"/>
                                </a:cubicBezTo>
                                <a:cubicBezTo>
                                  <a:pt x="2678" y="1492"/>
                                  <a:pt x="2373" y="590"/>
                                  <a:pt x="1806" y="194"/>
                                </a:cubicBezTo>
                                <a:cubicBezTo>
                                  <a:pt x="1615" y="61"/>
                                  <a:pt x="1397" y="1"/>
                                  <a:pt x="1185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6" name="Google Shape;4406;p35"/>
                          <p:cNvSpPr/>
                          <p:nvPr/>
                        </p:nvSpPr>
                        <p:spPr>
                          <a:xfrm>
                            <a:off x="785661" y="1226199"/>
                            <a:ext cx="91925" cy="102550"/>
                          </a:xfrm>
                          <a:custGeom>
                            <a:rect b="b" l="l" r="r" t="t"/>
                            <a:pathLst>
                              <a:path extrusionOk="0" h="4102" w="3677">
                                <a:moveTo>
                                  <a:pt x="1033" y="1"/>
                                </a:moveTo>
                                <a:cubicBezTo>
                                  <a:pt x="0" y="1"/>
                                  <a:pt x="141" y="1471"/>
                                  <a:pt x="227" y="2238"/>
                                </a:cubicBezTo>
                                <a:cubicBezTo>
                                  <a:pt x="350" y="3305"/>
                                  <a:pt x="759" y="3925"/>
                                  <a:pt x="1899" y="4081"/>
                                </a:cubicBezTo>
                                <a:cubicBezTo>
                                  <a:pt x="1996" y="4095"/>
                                  <a:pt x="2090" y="4101"/>
                                  <a:pt x="2180" y="4101"/>
                                </a:cubicBezTo>
                                <a:cubicBezTo>
                                  <a:pt x="3115" y="4101"/>
                                  <a:pt x="3677" y="3401"/>
                                  <a:pt x="3626" y="2493"/>
                                </a:cubicBezTo>
                                <a:cubicBezTo>
                                  <a:pt x="3565" y="1416"/>
                                  <a:pt x="2522" y="362"/>
                                  <a:pt x="1435" y="62"/>
                                </a:cubicBezTo>
                                <a:cubicBezTo>
                                  <a:pt x="1284" y="20"/>
                                  <a:pt x="1151" y="1"/>
                                  <a:pt x="1033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7" name="Google Shape;4407;p35"/>
                          <p:cNvSpPr/>
                          <p:nvPr/>
                        </p:nvSpPr>
                        <p:spPr>
                          <a:xfrm rot="-1748151">
                            <a:off x="995887" y="1252866"/>
                            <a:ext cx="65877" cy="72678"/>
                          </a:xfrm>
                          <a:custGeom>
                            <a:rect b="b" l="l" r="r" t="t"/>
                            <a:pathLst>
                              <a:path extrusionOk="0" h="2907" w="2635">
                                <a:moveTo>
                                  <a:pt x="1128" y="1"/>
                                </a:moveTo>
                                <a:cubicBezTo>
                                  <a:pt x="638" y="1"/>
                                  <a:pt x="185" y="332"/>
                                  <a:pt x="95" y="1022"/>
                                </a:cubicBezTo>
                                <a:cubicBezTo>
                                  <a:pt x="1" y="1756"/>
                                  <a:pt x="441" y="2907"/>
                                  <a:pt x="1276" y="2907"/>
                                </a:cubicBezTo>
                                <a:cubicBezTo>
                                  <a:pt x="1422" y="2907"/>
                                  <a:pt x="1580" y="2871"/>
                                  <a:pt x="1749" y="2792"/>
                                </a:cubicBezTo>
                                <a:cubicBezTo>
                                  <a:pt x="2511" y="2437"/>
                                  <a:pt x="2634" y="1582"/>
                                  <a:pt x="2347" y="894"/>
                                </a:cubicBezTo>
                                <a:cubicBezTo>
                                  <a:pt x="2100" y="306"/>
                                  <a:pt x="1597" y="1"/>
                                  <a:pt x="1128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</p:grpSp>
                  </p:grpSp>
                </p:grpSp>
                <p:grpSp>
                  <p:nvGrpSpPr>
                    <p:cNvPr id="4408" name="Google Shape;4408;p35"/>
                    <p:cNvGrpSpPr/>
                    <p:nvPr/>
                  </p:nvGrpSpPr>
                  <p:grpSpPr>
                    <a:xfrm flipH="1">
                      <a:off x="114295" y="450538"/>
                      <a:ext cx="1540100" cy="842865"/>
                      <a:chOff x="731498" y="1239109"/>
                      <a:chExt cx="233919" cy="128017"/>
                    </a:xfrm>
                  </p:grpSpPr>
                  <p:sp>
                    <p:nvSpPr>
                      <p:cNvPr id="4409" name="Google Shape;4409;p35"/>
                      <p:cNvSpPr/>
                      <p:nvPr/>
                    </p:nvSpPr>
                    <p:spPr>
                      <a:xfrm>
                        <a:off x="873492" y="123910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410" name="Google Shape;4410;p35"/>
                      <p:cNvSpPr/>
                      <p:nvPr/>
                    </p:nvSpPr>
                    <p:spPr>
                      <a:xfrm rot="-1748151">
                        <a:off x="745023" y="1283010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grpSp>
                <p:nvGrpSpPr>
                  <p:cNvPr id="4411" name="Google Shape;4411;p35"/>
                  <p:cNvGrpSpPr/>
                  <p:nvPr/>
                </p:nvGrpSpPr>
                <p:grpSpPr>
                  <a:xfrm>
                    <a:off x="8426248" y="538292"/>
                    <a:ext cx="337223" cy="378904"/>
                    <a:chOff x="2734285" y="1423430"/>
                    <a:chExt cx="337223" cy="378904"/>
                  </a:xfrm>
                </p:grpSpPr>
                <p:sp>
                  <p:nvSpPr>
                    <p:cNvPr id="4412" name="Google Shape;4412;p35"/>
                    <p:cNvSpPr/>
                    <p:nvPr/>
                  </p:nvSpPr>
                  <p:spPr>
                    <a:xfrm>
                      <a:off x="2734285" y="1423430"/>
                      <a:ext cx="322881" cy="367047"/>
                    </a:xfrm>
                    <a:custGeom>
                      <a:rect b="b" l="l" r="r" t="t"/>
                      <a:pathLst>
                        <a:path extrusionOk="0" h="3250" w="2859">
                          <a:moveTo>
                            <a:pt x="1646" y="1"/>
                          </a:moveTo>
                          <a:cubicBezTo>
                            <a:pt x="1577" y="1"/>
                            <a:pt x="1512" y="51"/>
                            <a:pt x="1492" y="139"/>
                          </a:cubicBezTo>
                          <a:cubicBezTo>
                            <a:pt x="1479" y="209"/>
                            <a:pt x="1512" y="255"/>
                            <a:pt x="1519" y="322"/>
                          </a:cubicBezTo>
                          <a:cubicBezTo>
                            <a:pt x="1526" y="378"/>
                            <a:pt x="1492" y="441"/>
                            <a:pt x="1486" y="498"/>
                          </a:cubicBezTo>
                          <a:cubicBezTo>
                            <a:pt x="1466" y="631"/>
                            <a:pt x="1512" y="694"/>
                            <a:pt x="1579" y="800"/>
                          </a:cubicBezTo>
                          <a:cubicBezTo>
                            <a:pt x="1622" y="873"/>
                            <a:pt x="1619" y="943"/>
                            <a:pt x="1635" y="1019"/>
                          </a:cubicBezTo>
                          <a:cubicBezTo>
                            <a:pt x="1645" y="1076"/>
                            <a:pt x="1715" y="1176"/>
                            <a:pt x="1688" y="1222"/>
                          </a:cubicBezTo>
                          <a:cubicBezTo>
                            <a:pt x="1619" y="1189"/>
                            <a:pt x="1565" y="1049"/>
                            <a:pt x="1536" y="973"/>
                          </a:cubicBezTo>
                          <a:cubicBezTo>
                            <a:pt x="1516" y="913"/>
                            <a:pt x="1502" y="853"/>
                            <a:pt x="1476" y="793"/>
                          </a:cubicBezTo>
                          <a:cubicBezTo>
                            <a:pt x="1446" y="737"/>
                            <a:pt x="1409" y="684"/>
                            <a:pt x="1373" y="631"/>
                          </a:cubicBezTo>
                          <a:cubicBezTo>
                            <a:pt x="1339" y="574"/>
                            <a:pt x="1333" y="521"/>
                            <a:pt x="1273" y="481"/>
                          </a:cubicBezTo>
                          <a:cubicBezTo>
                            <a:pt x="1223" y="454"/>
                            <a:pt x="1180" y="421"/>
                            <a:pt x="1143" y="381"/>
                          </a:cubicBezTo>
                          <a:cubicBezTo>
                            <a:pt x="1080" y="305"/>
                            <a:pt x="997" y="155"/>
                            <a:pt x="884" y="152"/>
                          </a:cubicBezTo>
                          <a:cubicBezTo>
                            <a:pt x="883" y="152"/>
                            <a:pt x="881" y="152"/>
                            <a:pt x="880" y="152"/>
                          </a:cubicBezTo>
                          <a:cubicBezTo>
                            <a:pt x="722" y="152"/>
                            <a:pt x="765" y="326"/>
                            <a:pt x="791" y="418"/>
                          </a:cubicBezTo>
                          <a:cubicBezTo>
                            <a:pt x="811" y="478"/>
                            <a:pt x="804" y="534"/>
                            <a:pt x="834" y="594"/>
                          </a:cubicBezTo>
                          <a:cubicBezTo>
                            <a:pt x="864" y="651"/>
                            <a:pt x="901" y="700"/>
                            <a:pt x="944" y="747"/>
                          </a:cubicBezTo>
                          <a:cubicBezTo>
                            <a:pt x="984" y="793"/>
                            <a:pt x="1047" y="853"/>
                            <a:pt x="1064" y="910"/>
                          </a:cubicBezTo>
                          <a:cubicBezTo>
                            <a:pt x="1084" y="966"/>
                            <a:pt x="1070" y="1003"/>
                            <a:pt x="1107" y="1056"/>
                          </a:cubicBezTo>
                          <a:cubicBezTo>
                            <a:pt x="1160" y="1142"/>
                            <a:pt x="1236" y="1235"/>
                            <a:pt x="1276" y="1325"/>
                          </a:cubicBezTo>
                          <a:cubicBezTo>
                            <a:pt x="1290" y="1342"/>
                            <a:pt x="1296" y="1362"/>
                            <a:pt x="1300" y="1382"/>
                          </a:cubicBezTo>
                          <a:cubicBezTo>
                            <a:pt x="1285" y="1389"/>
                            <a:pt x="1270" y="1393"/>
                            <a:pt x="1257" y="1393"/>
                          </a:cubicBezTo>
                          <a:cubicBezTo>
                            <a:pt x="1163" y="1393"/>
                            <a:pt x="1098" y="1234"/>
                            <a:pt x="1060" y="1176"/>
                          </a:cubicBezTo>
                          <a:cubicBezTo>
                            <a:pt x="1030" y="1119"/>
                            <a:pt x="994" y="1063"/>
                            <a:pt x="951" y="1016"/>
                          </a:cubicBezTo>
                          <a:cubicBezTo>
                            <a:pt x="901" y="960"/>
                            <a:pt x="831" y="960"/>
                            <a:pt x="775" y="926"/>
                          </a:cubicBezTo>
                          <a:cubicBezTo>
                            <a:pt x="718" y="896"/>
                            <a:pt x="685" y="833"/>
                            <a:pt x="635" y="790"/>
                          </a:cubicBezTo>
                          <a:cubicBezTo>
                            <a:pt x="588" y="754"/>
                            <a:pt x="535" y="730"/>
                            <a:pt x="479" y="717"/>
                          </a:cubicBezTo>
                          <a:cubicBezTo>
                            <a:pt x="397" y="694"/>
                            <a:pt x="255" y="630"/>
                            <a:pt x="158" y="630"/>
                          </a:cubicBezTo>
                          <a:cubicBezTo>
                            <a:pt x="144" y="630"/>
                            <a:pt x="131" y="631"/>
                            <a:pt x="120" y="634"/>
                          </a:cubicBezTo>
                          <a:cubicBezTo>
                            <a:pt x="0" y="664"/>
                            <a:pt x="7" y="823"/>
                            <a:pt x="87" y="903"/>
                          </a:cubicBezTo>
                          <a:cubicBezTo>
                            <a:pt x="166" y="983"/>
                            <a:pt x="306" y="1036"/>
                            <a:pt x="399" y="1096"/>
                          </a:cubicBezTo>
                          <a:cubicBezTo>
                            <a:pt x="449" y="1129"/>
                            <a:pt x="509" y="1152"/>
                            <a:pt x="555" y="1186"/>
                          </a:cubicBezTo>
                          <a:cubicBezTo>
                            <a:pt x="602" y="1222"/>
                            <a:pt x="648" y="1262"/>
                            <a:pt x="688" y="1302"/>
                          </a:cubicBezTo>
                          <a:cubicBezTo>
                            <a:pt x="735" y="1342"/>
                            <a:pt x="791" y="1358"/>
                            <a:pt x="844" y="1398"/>
                          </a:cubicBezTo>
                          <a:cubicBezTo>
                            <a:pt x="897" y="1441"/>
                            <a:pt x="911" y="1498"/>
                            <a:pt x="937" y="1548"/>
                          </a:cubicBezTo>
                          <a:cubicBezTo>
                            <a:pt x="964" y="1598"/>
                            <a:pt x="1077" y="1731"/>
                            <a:pt x="1050" y="1784"/>
                          </a:cubicBezTo>
                          <a:cubicBezTo>
                            <a:pt x="954" y="1760"/>
                            <a:pt x="868" y="1654"/>
                            <a:pt x="818" y="1574"/>
                          </a:cubicBezTo>
                          <a:cubicBezTo>
                            <a:pt x="794" y="1538"/>
                            <a:pt x="784" y="1491"/>
                            <a:pt x="758" y="1455"/>
                          </a:cubicBezTo>
                          <a:cubicBezTo>
                            <a:pt x="721" y="1405"/>
                            <a:pt x="665" y="1395"/>
                            <a:pt x="615" y="1362"/>
                          </a:cubicBezTo>
                          <a:cubicBezTo>
                            <a:pt x="535" y="1311"/>
                            <a:pt x="446" y="1213"/>
                            <a:pt x="343" y="1213"/>
                          </a:cubicBezTo>
                          <a:cubicBezTo>
                            <a:pt x="325" y="1213"/>
                            <a:pt x="308" y="1216"/>
                            <a:pt x="289" y="1222"/>
                          </a:cubicBezTo>
                          <a:cubicBezTo>
                            <a:pt x="136" y="1272"/>
                            <a:pt x="206" y="1408"/>
                            <a:pt x="303" y="1475"/>
                          </a:cubicBezTo>
                          <a:cubicBezTo>
                            <a:pt x="525" y="1628"/>
                            <a:pt x="652" y="1880"/>
                            <a:pt x="854" y="2063"/>
                          </a:cubicBezTo>
                          <a:cubicBezTo>
                            <a:pt x="957" y="2156"/>
                            <a:pt x="974" y="2289"/>
                            <a:pt x="1080" y="2369"/>
                          </a:cubicBezTo>
                          <a:cubicBezTo>
                            <a:pt x="1187" y="2442"/>
                            <a:pt x="1283" y="2522"/>
                            <a:pt x="1373" y="2615"/>
                          </a:cubicBezTo>
                          <a:cubicBezTo>
                            <a:pt x="1462" y="2714"/>
                            <a:pt x="1555" y="2814"/>
                            <a:pt x="1592" y="2947"/>
                          </a:cubicBezTo>
                          <a:cubicBezTo>
                            <a:pt x="1612" y="3003"/>
                            <a:pt x="1639" y="3060"/>
                            <a:pt x="1672" y="3113"/>
                          </a:cubicBezTo>
                          <a:cubicBezTo>
                            <a:pt x="1692" y="3153"/>
                            <a:pt x="1695" y="3203"/>
                            <a:pt x="1682" y="3249"/>
                          </a:cubicBezTo>
                          <a:cubicBezTo>
                            <a:pt x="1708" y="3233"/>
                            <a:pt x="1735" y="3223"/>
                            <a:pt x="1755" y="3203"/>
                          </a:cubicBezTo>
                          <a:cubicBezTo>
                            <a:pt x="1778" y="3186"/>
                            <a:pt x="1785" y="3153"/>
                            <a:pt x="1805" y="3140"/>
                          </a:cubicBezTo>
                          <a:cubicBezTo>
                            <a:pt x="1828" y="3123"/>
                            <a:pt x="1865" y="3126"/>
                            <a:pt x="1888" y="3120"/>
                          </a:cubicBezTo>
                          <a:cubicBezTo>
                            <a:pt x="1921" y="3110"/>
                            <a:pt x="1934" y="3086"/>
                            <a:pt x="1964" y="3067"/>
                          </a:cubicBezTo>
                          <a:cubicBezTo>
                            <a:pt x="1987" y="3053"/>
                            <a:pt x="2017" y="3047"/>
                            <a:pt x="2044" y="3043"/>
                          </a:cubicBezTo>
                          <a:cubicBezTo>
                            <a:pt x="2134" y="3023"/>
                            <a:pt x="2164" y="2940"/>
                            <a:pt x="2240" y="2914"/>
                          </a:cubicBezTo>
                          <a:cubicBezTo>
                            <a:pt x="2320" y="2887"/>
                            <a:pt x="2413" y="2897"/>
                            <a:pt x="2479" y="2854"/>
                          </a:cubicBezTo>
                          <a:cubicBezTo>
                            <a:pt x="2542" y="2807"/>
                            <a:pt x="2579" y="2738"/>
                            <a:pt x="2652" y="2708"/>
                          </a:cubicBezTo>
                          <a:cubicBezTo>
                            <a:pt x="2675" y="2700"/>
                            <a:pt x="2699" y="2697"/>
                            <a:pt x="2722" y="2697"/>
                          </a:cubicBezTo>
                          <a:cubicBezTo>
                            <a:pt x="2739" y="2697"/>
                            <a:pt x="2755" y="2698"/>
                            <a:pt x="2772" y="2701"/>
                          </a:cubicBezTo>
                          <a:cubicBezTo>
                            <a:pt x="2802" y="2701"/>
                            <a:pt x="2828" y="2701"/>
                            <a:pt x="2858" y="2694"/>
                          </a:cubicBezTo>
                          <a:cubicBezTo>
                            <a:pt x="2805" y="2638"/>
                            <a:pt x="2768" y="2571"/>
                            <a:pt x="2749" y="2498"/>
                          </a:cubicBezTo>
                          <a:cubicBezTo>
                            <a:pt x="2722" y="2402"/>
                            <a:pt x="2739" y="2289"/>
                            <a:pt x="2739" y="2183"/>
                          </a:cubicBezTo>
                          <a:cubicBezTo>
                            <a:pt x="2742" y="2060"/>
                            <a:pt x="2775" y="1943"/>
                            <a:pt x="2782" y="1824"/>
                          </a:cubicBezTo>
                          <a:cubicBezTo>
                            <a:pt x="2788" y="1687"/>
                            <a:pt x="2752" y="1564"/>
                            <a:pt x="2758" y="1428"/>
                          </a:cubicBezTo>
                          <a:cubicBezTo>
                            <a:pt x="2762" y="1319"/>
                            <a:pt x="2768" y="1196"/>
                            <a:pt x="2735" y="1083"/>
                          </a:cubicBezTo>
                          <a:cubicBezTo>
                            <a:pt x="2702" y="973"/>
                            <a:pt x="2732" y="880"/>
                            <a:pt x="2712" y="773"/>
                          </a:cubicBezTo>
                          <a:cubicBezTo>
                            <a:pt x="2693" y="681"/>
                            <a:pt x="2613" y="583"/>
                            <a:pt x="2514" y="583"/>
                          </a:cubicBezTo>
                          <a:cubicBezTo>
                            <a:pt x="2509" y="583"/>
                            <a:pt x="2504" y="584"/>
                            <a:pt x="2499" y="584"/>
                          </a:cubicBezTo>
                          <a:cubicBezTo>
                            <a:pt x="2380" y="594"/>
                            <a:pt x="2310" y="754"/>
                            <a:pt x="2297" y="853"/>
                          </a:cubicBezTo>
                          <a:cubicBezTo>
                            <a:pt x="2287" y="973"/>
                            <a:pt x="2230" y="1116"/>
                            <a:pt x="2240" y="1235"/>
                          </a:cubicBezTo>
                          <a:cubicBezTo>
                            <a:pt x="2243" y="1299"/>
                            <a:pt x="2250" y="1362"/>
                            <a:pt x="2257" y="1425"/>
                          </a:cubicBezTo>
                          <a:cubicBezTo>
                            <a:pt x="2263" y="1485"/>
                            <a:pt x="2297" y="1538"/>
                            <a:pt x="2283" y="1601"/>
                          </a:cubicBezTo>
                          <a:cubicBezTo>
                            <a:pt x="2279" y="1602"/>
                            <a:pt x="2274" y="1603"/>
                            <a:pt x="2270" y="1603"/>
                          </a:cubicBezTo>
                          <a:cubicBezTo>
                            <a:pt x="2179" y="1603"/>
                            <a:pt x="2170" y="1382"/>
                            <a:pt x="2167" y="1322"/>
                          </a:cubicBezTo>
                          <a:cubicBezTo>
                            <a:pt x="2157" y="1206"/>
                            <a:pt x="2124" y="1089"/>
                            <a:pt x="2071" y="986"/>
                          </a:cubicBezTo>
                          <a:cubicBezTo>
                            <a:pt x="2047" y="936"/>
                            <a:pt x="2027" y="883"/>
                            <a:pt x="2014" y="827"/>
                          </a:cubicBezTo>
                          <a:cubicBezTo>
                            <a:pt x="2007" y="767"/>
                            <a:pt x="2034" y="707"/>
                            <a:pt x="2031" y="647"/>
                          </a:cubicBezTo>
                          <a:cubicBezTo>
                            <a:pt x="2021" y="528"/>
                            <a:pt x="1884" y="454"/>
                            <a:pt x="1851" y="345"/>
                          </a:cubicBezTo>
                          <a:cubicBezTo>
                            <a:pt x="1818" y="235"/>
                            <a:pt x="1851" y="129"/>
                            <a:pt x="1752" y="42"/>
                          </a:cubicBezTo>
                          <a:cubicBezTo>
                            <a:pt x="1719" y="14"/>
                            <a:pt x="1682" y="1"/>
                            <a:pt x="164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61799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413" name="Google Shape;4413;p35"/>
                    <p:cNvSpPr/>
                    <p:nvPr/>
                  </p:nvSpPr>
                  <p:spPr>
                    <a:xfrm>
                      <a:off x="2916223" y="1727569"/>
                      <a:ext cx="155286" cy="74765"/>
                    </a:xfrm>
                    <a:custGeom>
                      <a:rect b="b" l="l" r="r" t="t"/>
                      <a:pathLst>
                        <a:path extrusionOk="0" h="662" w="1375">
                          <a:moveTo>
                            <a:pt x="1274" y="1"/>
                          </a:moveTo>
                          <a:cubicBezTo>
                            <a:pt x="1270" y="1"/>
                            <a:pt x="1265" y="1"/>
                            <a:pt x="1260" y="1"/>
                          </a:cubicBezTo>
                          <a:lnTo>
                            <a:pt x="1250" y="1"/>
                          </a:lnTo>
                          <a:cubicBezTo>
                            <a:pt x="1224" y="5"/>
                            <a:pt x="1194" y="8"/>
                            <a:pt x="1164" y="8"/>
                          </a:cubicBezTo>
                          <a:cubicBezTo>
                            <a:pt x="1149" y="4"/>
                            <a:pt x="1132" y="2"/>
                            <a:pt x="1116" y="2"/>
                          </a:cubicBezTo>
                          <a:cubicBezTo>
                            <a:pt x="1093" y="2"/>
                            <a:pt x="1069" y="5"/>
                            <a:pt x="1048" y="11"/>
                          </a:cubicBezTo>
                          <a:cubicBezTo>
                            <a:pt x="975" y="45"/>
                            <a:pt x="941" y="111"/>
                            <a:pt x="872" y="158"/>
                          </a:cubicBezTo>
                          <a:cubicBezTo>
                            <a:pt x="802" y="207"/>
                            <a:pt x="719" y="191"/>
                            <a:pt x="636" y="217"/>
                          </a:cubicBezTo>
                          <a:cubicBezTo>
                            <a:pt x="553" y="247"/>
                            <a:pt x="526" y="330"/>
                            <a:pt x="440" y="350"/>
                          </a:cubicBezTo>
                          <a:cubicBezTo>
                            <a:pt x="410" y="350"/>
                            <a:pt x="383" y="360"/>
                            <a:pt x="357" y="374"/>
                          </a:cubicBezTo>
                          <a:cubicBezTo>
                            <a:pt x="330" y="393"/>
                            <a:pt x="317" y="413"/>
                            <a:pt x="283" y="423"/>
                          </a:cubicBezTo>
                          <a:cubicBezTo>
                            <a:pt x="257" y="430"/>
                            <a:pt x="220" y="430"/>
                            <a:pt x="200" y="443"/>
                          </a:cubicBezTo>
                          <a:cubicBezTo>
                            <a:pt x="177" y="460"/>
                            <a:pt x="170" y="493"/>
                            <a:pt x="151" y="510"/>
                          </a:cubicBezTo>
                          <a:cubicBezTo>
                            <a:pt x="131" y="526"/>
                            <a:pt x="97" y="536"/>
                            <a:pt x="71" y="556"/>
                          </a:cubicBezTo>
                          <a:cubicBezTo>
                            <a:pt x="51" y="563"/>
                            <a:pt x="34" y="580"/>
                            <a:pt x="24" y="599"/>
                          </a:cubicBezTo>
                          <a:cubicBezTo>
                            <a:pt x="0" y="650"/>
                            <a:pt x="43" y="661"/>
                            <a:pt x="93" y="661"/>
                          </a:cubicBezTo>
                          <a:cubicBezTo>
                            <a:pt x="133" y="661"/>
                            <a:pt x="176" y="654"/>
                            <a:pt x="194" y="653"/>
                          </a:cubicBezTo>
                          <a:cubicBezTo>
                            <a:pt x="230" y="649"/>
                            <a:pt x="267" y="649"/>
                            <a:pt x="307" y="643"/>
                          </a:cubicBezTo>
                          <a:cubicBezTo>
                            <a:pt x="343" y="633"/>
                            <a:pt x="380" y="626"/>
                            <a:pt x="420" y="626"/>
                          </a:cubicBezTo>
                          <a:cubicBezTo>
                            <a:pt x="447" y="632"/>
                            <a:pt x="475" y="635"/>
                            <a:pt x="503" y="635"/>
                          </a:cubicBezTo>
                          <a:cubicBezTo>
                            <a:pt x="523" y="635"/>
                            <a:pt x="543" y="634"/>
                            <a:pt x="563" y="629"/>
                          </a:cubicBezTo>
                          <a:cubicBezTo>
                            <a:pt x="622" y="609"/>
                            <a:pt x="682" y="583"/>
                            <a:pt x="735" y="543"/>
                          </a:cubicBezTo>
                          <a:cubicBezTo>
                            <a:pt x="828" y="480"/>
                            <a:pt x="941" y="467"/>
                            <a:pt x="1015" y="377"/>
                          </a:cubicBezTo>
                          <a:cubicBezTo>
                            <a:pt x="1068" y="307"/>
                            <a:pt x="1131" y="247"/>
                            <a:pt x="1201" y="194"/>
                          </a:cubicBezTo>
                          <a:cubicBezTo>
                            <a:pt x="1247" y="164"/>
                            <a:pt x="1334" y="158"/>
                            <a:pt x="1354" y="98"/>
                          </a:cubicBezTo>
                          <a:cubicBezTo>
                            <a:pt x="1375" y="36"/>
                            <a:pt x="1329" y="1"/>
                            <a:pt x="1274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662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4414" name="Google Shape;4414;p35"/>
              <p:cNvGrpSpPr/>
              <p:nvPr/>
            </p:nvGrpSpPr>
            <p:grpSpPr>
              <a:xfrm rot="2822785">
                <a:off x="638932" y="696960"/>
                <a:ext cx="337221" cy="378901"/>
                <a:chOff x="2734285" y="1423430"/>
                <a:chExt cx="337223" cy="378904"/>
              </a:xfrm>
            </p:grpSpPr>
            <p:sp>
              <p:nvSpPr>
                <p:cNvPr id="4415" name="Google Shape;4415;p35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6" name="Google Shape;4416;p35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17" name="Google Shape;4417;p35"/>
            <p:cNvGrpSpPr/>
            <p:nvPr/>
          </p:nvGrpSpPr>
          <p:grpSpPr>
            <a:xfrm>
              <a:off x="-333283" y="-1502754"/>
              <a:ext cx="9810592" cy="2217512"/>
              <a:chOff x="-578958" y="-1317704"/>
              <a:chExt cx="9810592" cy="2217512"/>
            </a:xfrm>
          </p:grpSpPr>
          <p:sp>
            <p:nvSpPr>
              <p:cNvPr id="4418" name="Google Shape;4418;p35"/>
              <p:cNvSpPr/>
              <p:nvPr/>
            </p:nvSpPr>
            <p:spPr>
              <a:xfrm flipH="1">
                <a:off x="-578958" y="-1279175"/>
                <a:ext cx="9810574" cy="1965358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19" name="Google Shape;4419;p35"/>
              <p:cNvGrpSpPr/>
              <p:nvPr/>
            </p:nvGrpSpPr>
            <p:grpSpPr>
              <a:xfrm flipH="1">
                <a:off x="-485108" y="-1317704"/>
                <a:ext cx="9716743" cy="2217512"/>
                <a:chOff x="-257170" y="-101929"/>
                <a:chExt cx="9716743" cy="2217512"/>
              </a:xfrm>
            </p:grpSpPr>
            <p:grpSp>
              <p:nvGrpSpPr>
                <p:cNvPr id="4420" name="Google Shape;4420;p35"/>
                <p:cNvGrpSpPr/>
                <p:nvPr/>
              </p:nvGrpSpPr>
              <p:grpSpPr>
                <a:xfrm>
                  <a:off x="-257170" y="793234"/>
                  <a:ext cx="9716743" cy="1322348"/>
                  <a:chOff x="725125" y="2905550"/>
                  <a:chExt cx="1814450" cy="289000"/>
                </a:xfrm>
              </p:grpSpPr>
              <p:sp>
                <p:nvSpPr>
                  <p:cNvPr id="4421" name="Google Shape;4421;p35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2" name="Google Shape;4422;p35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3" name="Google Shape;4423;p35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4" name="Google Shape;4424;p35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5" name="Google Shape;4425;p35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6" name="Google Shape;4426;p35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7" name="Google Shape;4427;p35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8" name="Google Shape;4428;p35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9" name="Google Shape;4429;p35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0" name="Google Shape;4430;p35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1" name="Google Shape;4431;p35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2" name="Google Shape;4432;p35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3" name="Google Shape;4433;p35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4" name="Google Shape;4434;p35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5" name="Google Shape;4435;p35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6" name="Google Shape;4436;p35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7" name="Google Shape;4437;p35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8" name="Google Shape;4438;p35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9" name="Google Shape;4439;p35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0" name="Google Shape;4440;p35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1" name="Google Shape;4441;p35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2" name="Google Shape;4442;p35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3" name="Google Shape;4443;p35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4" name="Google Shape;4444;p35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5" name="Google Shape;4445;p35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6" name="Google Shape;4446;p35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7" name="Google Shape;4447;p35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8" name="Google Shape;4448;p35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9" name="Google Shape;4449;p35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0" name="Google Shape;4450;p35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1" name="Google Shape;4451;p35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2" name="Google Shape;4452;p35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3" name="Google Shape;4453;p35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4" name="Google Shape;4454;p35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5" name="Google Shape;4455;p35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6" name="Google Shape;4456;p35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7" name="Google Shape;4457;p35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8" name="Google Shape;4458;p35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9" name="Google Shape;4459;p35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0" name="Google Shape;4460;p35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1" name="Google Shape;4461;p35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2" name="Google Shape;4462;p35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3" name="Google Shape;4463;p35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4" name="Google Shape;4464;p35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5" name="Google Shape;4465;p35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6" name="Google Shape;4466;p35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7" name="Google Shape;4467;p35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8" name="Google Shape;4468;p35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9" name="Google Shape;4469;p35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0" name="Google Shape;4470;p35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1" name="Google Shape;4471;p35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2" name="Google Shape;4472;p35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3" name="Google Shape;4473;p35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4" name="Google Shape;4474;p35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5" name="Google Shape;4475;p35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6" name="Google Shape;4476;p35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7" name="Google Shape;4477;p35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8" name="Google Shape;4478;p35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9" name="Google Shape;4479;p35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0" name="Google Shape;4480;p35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1" name="Google Shape;4481;p35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2" name="Google Shape;4482;p35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3" name="Google Shape;4483;p35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4" name="Google Shape;4484;p35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5" name="Google Shape;4485;p35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6" name="Google Shape;4486;p35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7" name="Google Shape;4487;p35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8" name="Google Shape;4488;p35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9" name="Google Shape;4489;p35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0" name="Google Shape;4490;p35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1" name="Google Shape;4491;p35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2" name="Google Shape;4492;p35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3" name="Google Shape;4493;p35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4" name="Google Shape;4494;p35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5" name="Google Shape;4495;p35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6" name="Google Shape;4496;p35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7" name="Google Shape;4497;p35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8" name="Google Shape;4498;p35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9" name="Google Shape;4499;p35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0" name="Google Shape;4500;p35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1" name="Google Shape;4501;p35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2" name="Google Shape;4502;p35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3" name="Google Shape;4503;p35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4" name="Google Shape;4504;p35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5" name="Google Shape;4505;p35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6" name="Google Shape;4506;p35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7" name="Google Shape;4507;p35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8" name="Google Shape;4508;p35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9" name="Google Shape;4509;p35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0" name="Google Shape;4510;p35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1" name="Google Shape;4511;p35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2" name="Google Shape;4512;p35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3" name="Google Shape;4513;p35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4" name="Google Shape;4514;p35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5" name="Google Shape;4515;p35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6" name="Google Shape;4516;p35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7" name="Google Shape;4517;p35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8" name="Google Shape;4518;p35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9" name="Google Shape;4519;p35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0" name="Google Shape;4520;p35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1" name="Google Shape;4521;p35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522" name="Google Shape;4522;p35"/>
                <p:cNvGrpSpPr/>
                <p:nvPr/>
              </p:nvGrpSpPr>
              <p:grpSpPr>
                <a:xfrm>
                  <a:off x="-224434" y="-101929"/>
                  <a:ext cx="9670637" cy="1757270"/>
                  <a:chOff x="649975" y="1060750"/>
                  <a:chExt cx="1468831" cy="266900"/>
                </a:xfrm>
              </p:grpSpPr>
              <p:sp>
                <p:nvSpPr>
                  <p:cNvPr id="4523" name="Google Shape;4523;p35"/>
                  <p:cNvSpPr/>
                  <p:nvPr/>
                </p:nvSpPr>
                <p:spPr>
                  <a:xfrm>
                    <a:off x="1940781" y="1108103"/>
                    <a:ext cx="101650" cy="107450"/>
                  </a:xfrm>
                  <a:custGeom>
                    <a:rect b="b" l="l" r="r" t="t"/>
                    <a:pathLst>
                      <a:path extrusionOk="0" h="4298" w="4066">
                        <a:moveTo>
                          <a:pt x="2141" y="1"/>
                        </a:moveTo>
                        <a:cubicBezTo>
                          <a:pt x="898" y="1"/>
                          <a:pt x="0" y="2076"/>
                          <a:pt x="195" y="3078"/>
                        </a:cubicBezTo>
                        <a:cubicBezTo>
                          <a:pt x="352" y="3888"/>
                          <a:pt x="1045" y="4297"/>
                          <a:pt x="1831" y="4297"/>
                        </a:cubicBezTo>
                        <a:cubicBezTo>
                          <a:pt x="2031" y="4297"/>
                          <a:pt x="2237" y="4271"/>
                          <a:pt x="2442" y="4217"/>
                        </a:cubicBezTo>
                        <a:cubicBezTo>
                          <a:pt x="3602" y="3915"/>
                          <a:pt x="4066" y="2773"/>
                          <a:pt x="3839" y="1734"/>
                        </a:cubicBezTo>
                        <a:cubicBezTo>
                          <a:pt x="3725" y="1204"/>
                          <a:pt x="3438" y="672"/>
                          <a:pt x="2989" y="324"/>
                        </a:cubicBezTo>
                        <a:cubicBezTo>
                          <a:pt x="2695" y="98"/>
                          <a:pt x="2410" y="1"/>
                          <a:pt x="214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4" name="Google Shape;4524;p35"/>
                  <p:cNvSpPr/>
                  <p:nvPr/>
                </p:nvSpPr>
                <p:spPr>
                  <a:xfrm>
                    <a:off x="2049606" y="1146328"/>
                    <a:ext cx="69200" cy="44825"/>
                  </a:xfrm>
                  <a:custGeom>
                    <a:rect b="b" l="l" r="r" t="t"/>
                    <a:pathLst>
                      <a:path extrusionOk="0" h="1793" w="2768">
                        <a:moveTo>
                          <a:pt x="965" y="0"/>
                        </a:moveTo>
                        <a:cubicBezTo>
                          <a:pt x="431" y="0"/>
                          <a:pt x="1" y="222"/>
                          <a:pt x="116" y="747"/>
                        </a:cubicBezTo>
                        <a:cubicBezTo>
                          <a:pt x="222" y="1236"/>
                          <a:pt x="807" y="1599"/>
                          <a:pt x="1271" y="1738"/>
                        </a:cubicBezTo>
                        <a:cubicBezTo>
                          <a:pt x="1389" y="1773"/>
                          <a:pt x="1520" y="1792"/>
                          <a:pt x="1653" y="1792"/>
                        </a:cubicBezTo>
                        <a:cubicBezTo>
                          <a:pt x="2073" y="1792"/>
                          <a:pt x="2509" y="1606"/>
                          <a:pt x="2605" y="1191"/>
                        </a:cubicBezTo>
                        <a:cubicBezTo>
                          <a:pt x="2767" y="482"/>
                          <a:pt x="1753" y="0"/>
                          <a:pt x="96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5" name="Google Shape;4525;p35"/>
                  <p:cNvSpPr/>
                  <p:nvPr/>
                </p:nvSpPr>
                <p:spPr>
                  <a:xfrm>
                    <a:off x="1681020" y="1169910"/>
                    <a:ext cx="98675" cy="99450"/>
                  </a:xfrm>
                  <a:custGeom>
                    <a:rect b="b" l="l" r="r" t="t"/>
                    <a:pathLst>
                      <a:path extrusionOk="0" h="3978" w="3947">
                        <a:moveTo>
                          <a:pt x="2353" y="0"/>
                        </a:moveTo>
                        <a:cubicBezTo>
                          <a:pt x="1606" y="0"/>
                          <a:pt x="850" y="621"/>
                          <a:pt x="555" y="1213"/>
                        </a:cubicBezTo>
                        <a:cubicBezTo>
                          <a:pt x="0" y="2328"/>
                          <a:pt x="944" y="3019"/>
                          <a:pt x="1882" y="3616"/>
                        </a:cubicBezTo>
                        <a:cubicBezTo>
                          <a:pt x="2219" y="3831"/>
                          <a:pt x="2599" y="3978"/>
                          <a:pt x="2930" y="3978"/>
                        </a:cubicBezTo>
                        <a:cubicBezTo>
                          <a:pt x="3308" y="3978"/>
                          <a:pt x="3623" y="3787"/>
                          <a:pt x="3740" y="3289"/>
                        </a:cubicBezTo>
                        <a:cubicBezTo>
                          <a:pt x="3937" y="2459"/>
                          <a:pt x="3947" y="870"/>
                          <a:pt x="3102" y="248"/>
                        </a:cubicBezTo>
                        <a:cubicBezTo>
                          <a:pt x="2866" y="74"/>
                          <a:pt x="2610" y="0"/>
                          <a:pt x="235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6" name="Google Shape;4526;p35"/>
                  <p:cNvSpPr/>
                  <p:nvPr/>
                </p:nvSpPr>
                <p:spPr>
                  <a:xfrm>
                    <a:off x="1791666" y="1117580"/>
                    <a:ext cx="84575" cy="88500"/>
                  </a:xfrm>
                  <a:custGeom>
                    <a:rect b="b" l="l" r="r" t="t"/>
                    <a:pathLst>
                      <a:path extrusionOk="0" h="3540" w="3383">
                        <a:moveTo>
                          <a:pt x="1534" y="1"/>
                        </a:moveTo>
                        <a:cubicBezTo>
                          <a:pt x="1350" y="1"/>
                          <a:pt x="1165" y="34"/>
                          <a:pt x="984" y="107"/>
                        </a:cubicBezTo>
                        <a:cubicBezTo>
                          <a:pt x="132" y="450"/>
                          <a:pt x="1" y="1912"/>
                          <a:pt x="399" y="2591"/>
                        </a:cubicBezTo>
                        <a:cubicBezTo>
                          <a:pt x="696" y="3097"/>
                          <a:pt x="1244" y="3539"/>
                          <a:pt x="1862" y="3539"/>
                        </a:cubicBezTo>
                        <a:cubicBezTo>
                          <a:pt x="2010" y="3539"/>
                          <a:pt x="2162" y="3514"/>
                          <a:pt x="2316" y="3458"/>
                        </a:cubicBezTo>
                        <a:cubicBezTo>
                          <a:pt x="3103" y="3171"/>
                          <a:pt x="3382" y="2238"/>
                          <a:pt x="3312" y="1516"/>
                        </a:cubicBezTo>
                        <a:cubicBezTo>
                          <a:pt x="3233" y="736"/>
                          <a:pt x="2400" y="1"/>
                          <a:pt x="15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7" name="Google Shape;4527;p35"/>
                  <p:cNvSpPr/>
                  <p:nvPr/>
                </p:nvSpPr>
                <p:spPr>
                  <a:xfrm>
                    <a:off x="1337775" y="1298925"/>
                    <a:ext cx="30725" cy="28725"/>
                  </a:xfrm>
                  <a:custGeom>
                    <a:rect b="b" l="l" r="r" t="t"/>
                    <a:pathLst>
                      <a:path extrusionOk="0" h="1149" w="1229">
                        <a:moveTo>
                          <a:pt x="679" y="0"/>
                        </a:moveTo>
                        <a:cubicBezTo>
                          <a:pt x="232" y="0"/>
                          <a:pt x="0" y="1024"/>
                          <a:pt x="595" y="1142"/>
                        </a:cubicBezTo>
                        <a:cubicBezTo>
                          <a:pt x="620" y="1147"/>
                          <a:pt x="644" y="1149"/>
                          <a:pt x="667" y="1149"/>
                        </a:cubicBezTo>
                        <a:cubicBezTo>
                          <a:pt x="1088" y="1149"/>
                          <a:pt x="1228" y="382"/>
                          <a:pt x="963" y="133"/>
                        </a:cubicBezTo>
                        <a:cubicBezTo>
                          <a:pt x="863" y="40"/>
                          <a:pt x="767" y="0"/>
                          <a:pt x="67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8" name="Google Shape;4528;p35"/>
                  <p:cNvSpPr/>
                  <p:nvPr/>
                </p:nvSpPr>
                <p:spPr>
                  <a:xfrm>
                    <a:off x="1247375" y="1191925"/>
                    <a:ext cx="54975" cy="30750"/>
                  </a:xfrm>
                  <a:custGeom>
                    <a:rect b="b" l="l" r="r" t="t"/>
                    <a:pathLst>
                      <a:path extrusionOk="0" h="1230" w="2199">
                        <a:moveTo>
                          <a:pt x="823" y="1"/>
                        </a:moveTo>
                        <a:cubicBezTo>
                          <a:pt x="1" y="1"/>
                          <a:pt x="271" y="1230"/>
                          <a:pt x="1109" y="1230"/>
                        </a:cubicBezTo>
                        <a:cubicBezTo>
                          <a:pt x="1150" y="1230"/>
                          <a:pt x="1192" y="1227"/>
                          <a:pt x="1235" y="1221"/>
                        </a:cubicBezTo>
                        <a:cubicBezTo>
                          <a:pt x="2198" y="1090"/>
                          <a:pt x="1528" y="43"/>
                          <a:pt x="880" y="3"/>
                        </a:cubicBezTo>
                        <a:cubicBezTo>
                          <a:pt x="860" y="2"/>
                          <a:pt x="841" y="1"/>
                          <a:pt x="82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9" name="Google Shape;4529;p35"/>
                  <p:cNvSpPr/>
                  <p:nvPr/>
                </p:nvSpPr>
                <p:spPr>
                  <a:xfrm>
                    <a:off x="1172625" y="1265075"/>
                    <a:ext cx="71725" cy="57625"/>
                  </a:xfrm>
                  <a:custGeom>
                    <a:rect b="b" l="l" r="r" t="t"/>
                    <a:pathLst>
                      <a:path extrusionOk="0" h="2305" w="2869">
                        <a:moveTo>
                          <a:pt x="1491" y="0"/>
                        </a:moveTo>
                        <a:cubicBezTo>
                          <a:pt x="1071" y="0"/>
                          <a:pt x="659" y="159"/>
                          <a:pt x="438" y="506"/>
                        </a:cubicBezTo>
                        <a:cubicBezTo>
                          <a:pt x="1" y="1195"/>
                          <a:pt x="792" y="2305"/>
                          <a:pt x="1615" y="2305"/>
                        </a:cubicBezTo>
                        <a:cubicBezTo>
                          <a:pt x="1665" y="2305"/>
                          <a:pt x="1716" y="2300"/>
                          <a:pt x="1767" y="2292"/>
                        </a:cubicBezTo>
                        <a:cubicBezTo>
                          <a:pt x="2405" y="2178"/>
                          <a:pt x="2869" y="1621"/>
                          <a:pt x="2838" y="1011"/>
                        </a:cubicBezTo>
                        <a:cubicBezTo>
                          <a:pt x="2806" y="375"/>
                          <a:pt x="2138" y="0"/>
                          <a:pt x="1491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0" name="Google Shape;4530;p35"/>
                  <p:cNvSpPr/>
                  <p:nvPr/>
                </p:nvSpPr>
                <p:spPr>
                  <a:xfrm>
                    <a:off x="1263800" y="1239775"/>
                    <a:ext cx="68450" cy="55400"/>
                  </a:xfrm>
                  <a:custGeom>
                    <a:rect b="b" l="l" r="r" t="t"/>
                    <a:pathLst>
                      <a:path extrusionOk="0" h="2216" w="2738">
                        <a:moveTo>
                          <a:pt x="1139" y="1"/>
                        </a:moveTo>
                        <a:cubicBezTo>
                          <a:pt x="519" y="1"/>
                          <a:pt x="1" y="469"/>
                          <a:pt x="296" y="1304"/>
                        </a:cubicBezTo>
                        <a:cubicBezTo>
                          <a:pt x="482" y="1828"/>
                          <a:pt x="1004" y="2136"/>
                          <a:pt x="1579" y="2204"/>
                        </a:cubicBezTo>
                        <a:cubicBezTo>
                          <a:pt x="1643" y="2212"/>
                          <a:pt x="1703" y="2215"/>
                          <a:pt x="1760" y="2215"/>
                        </a:cubicBezTo>
                        <a:cubicBezTo>
                          <a:pt x="2738" y="2215"/>
                          <a:pt x="2712" y="1151"/>
                          <a:pt x="2205" y="525"/>
                        </a:cubicBezTo>
                        <a:cubicBezTo>
                          <a:pt x="1915" y="168"/>
                          <a:pt x="1509" y="1"/>
                          <a:pt x="1139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1" name="Google Shape;4531;p35"/>
                  <p:cNvSpPr/>
                  <p:nvPr/>
                </p:nvSpPr>
                <p:spPr>
                  <a:xfrm>
                    <a:off x="848017" y="1087877"/>
                    <a:ext cx="144775" cy="166800"/>
                  </a:xfrm>
                  <a:custGeom>
                    <a:rect b="b" l="l" r="r" t="t"/>
                    <a:pathLst>
                      <a:path extrusionOk="0" h="6672" w="5791">
                        <a:moveTo>
                          <a:pt x="3104" y="1"/>
                        </a:moveTo>
                        <a:cubicBezTo>
                          <a:pt x="2424" y="1"/>
                          <a:pt x="1729" y="184"/>
                          <a:pt x="1218" y="469"/>
                        </a:cubicBezTo>
                        <a:cubicBezTo>
                          <a:pt x="621" y="804"/>
                          <a:pt x="326" y="1361"/>
                          <a:pt x="238" y="1992"/>
                        </a:cubicBezTo>
                        <a:cubicBezTo>
                          <a:pt x="0" y="3628"/>
                          <a:pt x="1082" y="5903"/>
                          <a:pt x="2762" y="6569"/>
                        </a:cubicBezTo>
                        <a:cubicBezTo>
                          <a:pt x="2941" y="6639"/>
                          <a:pt x="3120" y="6671"/>
                          <a:pt x="3296" y="6671"/>
                        </a:cubicBezTo>
                        <a:cubicBezTo>
                          <a:pt x="4319" y="6671"/>
                          <a:pt x="5243" y="5589"/>
                          <a:pt x="5477" y="4705"/>
                        </a:cubicBezTo>
                        <a:cubicBezTo>
                          <a:pt x="5772" y="3591"/>
                          <a:pt x="5790" y="2047"/>
                          <a:pt x="5193" y="1011"/>
                        </a:cubicBezTo>
                        <a:cubicBezTo>
                          <a:pt x="4773" y="284"/>
                          <a:pt x="3950" y="1"/>
                          <a:pt x="310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2" name="Google Shape;4532;p35"/>
                  <p:cNvSpPr/>
                  <p:nvPr/>
                </p:nvSpPr>
                <p:spPr>
                  <a:xfrm>
                    <a:off x="739575" y="1082125"/>
                    <a:ext cx="89850" cy="102350"/>
                  </a:xfrm>
                  <a:custGeom>
                    <a:rect b="b" l="l" r="r" t="t"/>
                    <a:pathLst>
                      <a:path extrusionOk="0" h="4094" w="3594">
                        <a:moveTo>
                          <a:pt x="2142" y="0"/>
                        </a:moveTo>
                        <a:cubicBezTo>
                          <a:pt x="1168" y="0"/>
                          <a:pt x="68" y="1107"/>
                          <a:pt x="38" y="1951"/>
                        </a:cubicBezTo>
                        <a:cubicBezTo>
                          <a:pt x="0" y="3047"/>
                          <a:pt x="857" y="4094"/>
                          <a:pt x="1997" y="4094"/>
                        </a:cubicBezTo>
                        <a:cubicBezTo>
                          <a:pt x="2169" y="4094"/>
                          <a:pt x="2347" y="4070"/>
                          <a:pt x="2529" y="4019"/>
                        </a:cubicBezTo>
                        <a:cubicBezTo>
                          <a:pt x="3485" y="3749"/>
                          <a:pt x="3593" y="2461"/>
                          <a:pt x="3497" y="1694"/>
                        </a:cubicBezTo>
                        <a:cubicBezTo>
                          <a:pt x="3442" y="1265"/>
                          <a:pt x="3323" y="774"/>
                          <a:pt x="3033" y="426"/>
                        </a:cubicBezTo>
                        <a:cubicBezTo>
                          <a:pt x="2781" y="125"/>
                          <a:pt x="2468" y="0"/>
                          <a:pt x="2142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3" name="Google Shape;4533;p35"/>
                  <p:cNvSpPr/>
                  <p:nvPr/>
                </p:nvSpPr>
                <p:spPr>
                  <a:xfrm>
                    <a:off x="661275" y="1073300"/>
                    <a:ext cx="72325" cy="67350"/>
                  </a:xfrm>
                  <a:custGeom>
                    <a:rect b="b" l="l" r="r" t="t"/>
                    <a:pathLst>
                      <a:path extrusionOk="0" h="2694" w="2893">
                        <a:moveTo>
                          <a:pt x="1616" y="1"/>
                        </a:moveTo>
                        <a:cubicBezTo>
                          <a:pt x="586" y="1"/>
                          <a:pt x="1" y="2502"/>
                          <a:pt x="1561" y="2685"/>
                        </a:cubicBezTo>
                        <a:cubicBezTo>
                          <a:pt x="1611" y="2691"/>
                          <a:pt x="1658" y="2694"/>
                          <a:pt x="1704" y="2694"/>
                        </a:cubicBezTo>
                        <a:cubicBezTo>
                          <a:pt x="2837" y="2694"/>
                          <a:pt x="2893" y="992"/>
                          <a:pt x="2277" y="343"/>
                        </a:cubicBezTo>
                        <a:cubicBezTo>
                          <a:pt x="2048" y="102"/>
                          <a:pt x="1823" y="1"/>
                          <a:pt x="161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4" name="Google Shape;4534;p35"/>
                  <p:cNvSpPr/>
                  <p:nvPr/>
                </p:nvSpPr>
                <p:spPr>
                  <a:xfrm>
                    <a:off x="649975" y="1150425"/>
                    <a:ext cx="42725" cy="22800"/>
                  </a:xfrm>
                  <a:custGeom>
                    <a:rect b="b" l="l" r="r" t="t"/>
                    <a:pathLst>
                      <a:path extrusionOk="0" h="912" w="1709">
                        <a:moveTo>
                          <a:pt x="855" y="0"/>
                        </a:moveTo>
                        <a:cubicBezTo>
                          <a:pt x="807" y="0"/>
                          <a:pt x="757" y="6"/>
                          <a:pt x="707" y="19"/>
                        </a:cubicBezTo>
                        <a:cubicBezTo>
                          <a:pt x="1" y="190"/>
                          <a:pt x="154" y="911"/>
                          <a:pt x="822" y="911"/>
                        </a:cubicBezTo>
                        <a:cubicBezTo>
                          <a:pt x="853" y="911"/>
                          <a:pt x="885" y="910"/>
                          <a:pt x="919" y="906"/>
                        </a:cubicBezTo>
                        <a:cubicBezTo>
                          <a:pt x="992" y="899"/>
                          <a:pt x="1065" y="884"/>
                          <a:pt x="1133" y="858"/>
                        </a:cubicBezTo>
                        <a:cubicBezTo>
                          <a:pt x="1708" y="637"/>
                          <a:pt x="1361" y="0"/>
                          <a:pt x="85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5" name="Google Shape;4535;p35"/>
                  <p:cNvSpPr/>
                  <p:nvPr/>
                </p:nvSpPr>
                <p:spPr>
                  <a:xfrm>
                    <a:off x="681150" y="1170450"/>
                    <a:ext cx="74325" cy="62750"/>
                  </a:xfrm>
                  <a:custGeom>
                    <a:rect b="b" l="l" r="r" t="t"/>
                    <a:pathLst>
                      <a:path extrusionOk="0" h="2510" w="2973">
                        <a:moveTo>
                          <a:pt x="1589" y="0"/>
                        </a:moveTo>
                        <a:cubicBezTo>
                          <a:pt x="467" y="0"/>
                          <a:pt x="0" y="2509"/>
                          <a:pt x="1405" y="2509"/>
                        </a:cubicBezTo>
                        <a:cubicBezTo>
                          <a:pt x="1464" y="2509"/>
                          <a:pt x="1525" y="2505"/>
                          <a:pt x="1590" y="2496"/>
                        </a:cubicBezTo>
                        <a:cubicBezTo>
                          <a:pt x="2730" y="2337"/>
                          <a:pt x="2972" y="461"/>
                          <a:pt x="1880" y="55"/>
                        </a:cubicBezTo>
                        <a:cubicBezTo>
                          <a:pt x="1779" y="17"/>
                          <a:pt x="1682" y="0"/>
                          <a:pt x="158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6" name="Google Shape;4536;p35"/>
                  <p:cNvSpPr/>
                  <p:nvPr/>
                </p:nvSpPr>
                <p:spPr>
                  <a:xfrm>
                    <a:off x="754075" y="1202450"/>
                    <a:ext cx="101700" cy="85525"/>
                  </a:xfrm>
                  <a:custGeom>
                    <a:rect b="b" l="l" r="r" t="t"/>
                    <a:pathLst>
                      <a:path extrusionOk="0" h="3421" w="4068">
                        <a:moveTo>
                          <a:pt x="1583" y="1"/>
                        </a:moveTo>
                        <a:cubicBezTo>
                          <a:pt x="765" y="1"/>
                          <a:pt x="33" y="369"/>
                          <a:pt x="20" y="1239"/>
                        </a:cubicBezTo>
                        <a:cubicBezTo>
                          <a:pt x="1" y="2357"/>
                          <a:pt x="926" y="3420"/>
                          <a:pt x="2014" y="3420"/>
                        </a:cubicBezTo>
                        <a:cubicBezTo>
                          <a:pt x="2332" y="3420"/>
                          <a:pt x="2663" y="3330"/>
                          <a:pt x="2988" y="3125"/>
                        </a:cubicBezTo>
                        <a:cubicBezTo>
                          <a:pt x="3750" y="2643"/>
                          <a:pt x="4067" y="1957"/>
                          <a:pt x="3750" y="1145"/>
                        </a:cubicBezTo>
                        <a:cubicBezTo>
                          <a:pt x="3474" y="441"/>
                          <a:pt x="2477" y="1"/>
                          <a:pt x="15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7" name="Google Shape;4537;p35"/>
                  <p:cNvSpPr/>
                  <p:nvPr/>
                </p:nvSpPr>
                <p:spPr>
                  <a:xfrm>
                    <a:off x="1036549" y="1274750"/>
                    <a:ext cx="46475" cy="38275"/>
                  </a:xfrm>
                  <a:custGeom>
                    <a:rect b="b" l="l" r="r" t="t"/>
                    <a:pathLst>
                      <a:path extrusionOk="0" h="1531" w="1859">
                        <a:moveTo>
                          <a:pt x="1039" y="0"/>
                        </a:moveTo>
                        <a:cubicBezTo>
                          <a:pt x="664" y="0"/>
                          <a:pt x="265" y="207"/>
                          <a:pt x="161" y="548"/>
                        </a:cubicBezTo>
                        <a:cubicBezTo>
                          <a:pt x="1" y="1078"/>
                          <a:pt x="502" y="1530"/>
                          <a:pt x="1019" y="1530"/>
                        </a:cubicBezTo>
                        <a:cubicBezTo>
                          <a:pt x="1120" y="1530"/>
                          <a:pt x="1222" y="1513"/>
                          <a:pt x="1319" y="1476"/>
                        </a:cubicBezTo>
                        <a:cubicBezTo>
                          <a:pt x="1722" y="1323"/>
                          <a:pt x="1858" y="745"/>
                          <a:pt x="1710" y="392"/>
                        </a:cubicBezTo>
                        <a:cubicBezTo>
                          <a:pt x="1594" y="120"/>
                          <a:pt x="1324" y="0"/>
                          <a:pt x="103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8" name="Google Shape;4538;p35"/>
                  <p:cNvSpPr/>
                  <p:nvPr/>
                </p:nvSpPr>
                <p:spPr>
                  <a:xfrm>
                    <a:off x="1011386" y="1087877"/>
                    <a:ext cx="128175" cy="147900"/>
                  </a:xfrm>
                  <a:custGeom>
                    <a:rect b="b" l="l" r="r" t="t"/>
                    <a:pathLst>
                      <a:path extrusionOk="0" h="5916" w="5127">
                        <a:moveTo>
                          <a:pt x="2761" y="1"/>
                        </a:moveTo>
                        <a:cubicBezTo>
                          <a:pt x="762" y="1"/>
                          <a:pt x="0" y="2433"/>
                          <a:pt x="809" y="4323"/>
                        </a:cubicBezTo>
                        <a:cubicBezTo>
                          <a:pt x="1111" y="5027"/>
                          <a:pt x="1531" y="5916"/>
                          <a:pt x="2422" y="5916"/>
                        </a:cubicBezTo>
                        <a:cubicBezTo>
                          <a:pt x="2514" y="5916"/>
                          <a:pt x="2611" y="5907"/>
                          <a:pt x="2713" y="5887"/>
                        </a:cubicBezTo>
                        <a:cubicBezTo>
                          <a:pt x="4289" y="5574"/>
                          <a:pt x="5126" y="3456"/>
                          <a:pt x="5114" y="2122"/>
                        </a:cubicBezTo>
                        <a:cubicBezTo>
                          <a:pt x="5109" y="1451"/>
                          <a:pt x="4894" y="682"/>
                          <a:pt x="4201" y="359"/>
                        </a:cubicBezTo>
                        <a:cubicBezTo>
                          <a:pt x="3667" y="111"/>
                          <a:pt x="3186" y="1"/>
                          <a:pt x="276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9" name="Google Shape;4539;p35"/>
                  <p:cNvSpPr/>
                  <p:nvPr/>
                </p:nvSpPr>
                <p:spPr>
                  <a:xfrm>
                    <a:off x="1121400" y="1145475"/>
                    <a:ext cx="118675" cy="104275"/>
                  </a:xfrm>
                  <a:custGeom>
                    <a:rect b="b" l="l" r="r" t="t"/>
                    <a:pathLst>
                      <a:path extrusionOk="0" h="4171" w="4747">
                        <a:moveTo>
                          <a:pt x="2408" y="1"/>
                        </a:moveTo>
                        <a:cubicBezTo>
                          <a:pt x="1874" y="1"/>
                          <a:pt x="1361" y="228"/>
                          <a:pt x="1009" y="776"/>
                        </a:cubicBezTo>
                        <a:cubicBezTo>
                          <a:pt x="0" y="2349"/>
                          <a:pt x="1298" y="4170"/>
                          <a:pt x="3099" y="4170"/>
                        </a:cubicBezTo>
                        <a:cubicBezTo>
                          <a:pt x="3225" y="4170"/>
                          <a:pt x="3353" y="4161"/>
                          <a:pt x="3483" y="4143"/>
                        </a:cubicBezTo>
                        <a:cubicBezTo>
                          <a:pt x="4565" y="3989"/>
                          <a:pt x="4746" y="3038"/>
                          <a:pt x="4739" y="2133"/>
                        </a:cubicBezTo>
                        <a:cubicBezTo>
                          <a:pt x="4725" y="993"/>
                          <a:pt x="3522" y="1"/>
                          <a:pt x="240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0" name="Google Shape;4540;p35"/>
                  <p:cNvSpPr/>
                  <p:nvPr/>
                </p:nvSpPr>
                <p:spPr>
                  <a:xfrm>
                    <a:off x="1187025" y="1079925"/>
                    <a:ext cx="121950" cy="87500"/>
                  </a:xfrm>
                  <a:custGeom>
                    <a:rect b="b" l="l" r="r" t="t"/>
                    <a:pathLst>
                      <a:path extrusionOk="0" h="3500" w="4878">
                        <a:moveTo>
                          <a:pt x="1290" y="1"/>
                        </a:moveTo>
                        <a:cubicBezTo>
                          <a:pt x="1183" y="1"/>
                          <a:pt x="1076" y="9"/>
                          <a:pt x="969" y="27"/>
                        </a:cubicBezTo>
                        <a:cubicBezTo>
                          <a:pt x="157" y="166"/>
                          <a:pt x="0" y="801"/>
                          <a:pt x="290" y="1462"/>
                        </a:cubicBezTo>
                        <a:cubicBezTo>
                          <a:pt x="687" y="2358"/>
                          <a:pt x="2061" y="3500"/>
                          <a:pt x="3248" y="3500"/>
                        </a:cubicBezTo>
                        <a:cubicBezTo>
                          <a:pt x="3433" y="3500"/>
                          <a:pt x="3614" y="3472"/>
                          <a:pt x="3785" y="3411"/>
                        </a:cubicBezTo>
                        <a:cubicBezTo>
                          <a:pt x="4877" y="3023"/>
                          <a:pt x="4322" y="1959"/>
                          <a:pt x="3780" y="1358"/>
                        </a:cubicBezTo>
                        <a:cubicBezTo>
                          <a:pt x="3194" y="704"/>
                          <a:pt x="2262" y="1"/>
                          <a:pt x="129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1" name="Google Shape;4541;p35"/>
                  <p:cNvSpPr/>
                  <p:nvPr/>
                </p:nvSpPr>
                <p:spPr>
                  <a:xfrm>
                    <a:off x="1295175" y="1175275"/>
                    <a:ext cx="93475" cy="66650"/>
                  </a:xfrm>
                  <a:custGeom>
                    <a:rect b="b" l="l" r="r" t="t"/>
                    <a:pathLst>
                      <a:path extrusionOk="0" h="2666" w="3739">
                        <a:moveTo>
                          <a:pt x="1571" y="1"/>
                        </a:moveTo>
                        <a:cubicBezTo>
                          <a:pt x="725" y="1"/>
                          <a:pt x="0" y="433"/>
                          <a:pt x="281" y="1375"/>
                        </a:cubicBezTo>
                        <a:cubicBezTo>
                          <a:pt x="468" y="2005"/>
                          <a:pt x="1126" y="2454"/>
                          <a:pt x="1782" y="2610"/>
                        </a:cubicBezTo>
                        <a:cubicBezTo>
                          <a:pt x="1939" y="2648"/>
                          <a:pt x="2099" y="2666"/>
                          <a:pt x="2255" y="2666"/>
                        </a:cubicBezTo>
                        <a:cubicBezTo>
                          <a:pt x="3036" y="2666"/>
                          <a:pt x="3739" y="2211"/>
                          <a:pt x="3615" y="1352"/>
                        </a:cubicBezTo>
                        <a:cubicBezTo>
                          <a:pt x="3489" y="481"/>
                          <a:pt x="2463" y="1"/>
                          <a:pt x="157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2" name="Google Shape;4542;p35"/>
                  <p:cNvSpPr/>
                  <p:nvPr/>
                </p:nvSpPr>
                <p:spPr>
                  <a:xfrm>
                    <a:off x="1323250" y="1060750"/>
                    <a:ext cx="152175" cy="104500"/>
                  </a:xfrm>
                  <a:custGeom>
                    <a:rect b="b" l="l" r="r" t="t"/>
                    <a:pathLst>
                      <a:path extrusionOk="0" h="4180" w="6087">
                        <a:moveTo>
                          <a:pt x="1613" y="0"/>
                        </a:moveTo>
                        <a:cubicBezTo>
                          <a:pt x="735" y="0"/>
                          <a:pt x="24" y="472"/>
                          <a:pt x="11" y="1720"/>
                        </a:cubicBezTo>
                        <a:cubicBezTo>
                          <a:pt x="1" y="2718"/>
                          <a:pt x="349" y="3669"/>
                          <a:pt x="1453" y="4060"/>
                        </a:cubicBezTo>
                        <a:cubicBezTo>
                          <a:pt x="1686" y="4142"/>
                          <a:pt x="1950" y="4179"/>
                          <a:pt x="2225" y="4179"/>
                        </a:cubicBezTo>
                        <a:cubicBezTo>
                          <a:pt x="3003" y="4179"/>
                          <a:pt x="3869" y="3883"/>
                          <a:pt x="4383" y="3475"/>
                        </a:cubicBezTo>
                        <a:cubicBezTo>
                          <a:pt x="6086" y="2121"/>
                          <a:pt x="3475" y="0"/>
                          <a:pt x="161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3" name="Google Shape;4543;p35"/>
                  <p:cNvSpPr/>
                  <p:nvPr/>
                </p:nvSpPr>
                <p:spPr>
                  <a:xfrm>
                    <a:off x="1449275" y="1077775"/>
                    <a:ext cx="118350" cy="95200"/>
                  </a:xfrm>
                  <a:custGeom>
                    <a:rect b="b" l="l" r="r" t="t"/>
                    <a:pathLst>
                      <a:path extrusionOk="0" h="3808" w="4734">
                        <a:moveTo>
                          <a:pt x="2810" y="1"/>
                        </a:moveTo>
                        <a:cubicBezTo>
                          <a:pt x="1969" y="1"/>
                          <a:pt x="1068" y="431"/>
                          <a:pt x="679" y="1044"/>
                        </a:cubicBezTo>
                        <a:cubicBezTo>
                          <a:pt x="111" y="1936"/>
                          <a:pt x="0" y="3474"/>
                          <a:pt x="1360" y="3747"/>
                        </a:cubicBezTo>
                        <a:cubicBezTo>
                          <a:pt x="1561" y="3787"/>
                          <a:pt x="1766" y="3807"/>
                          <a:pt x="1970" y="3807"/>
                        </a:cubicBezTo>
                        <a:cubicBezTo>
                          <a:pt x="2708" y="3807"/>
                          <a:pt x="3435" y="3545"/>
                          <a:pt x="3916" y="3036"/>
                        </a:cubicBezTo>
                        <a:cubicBezTo>
                          <a:pt x="4438" y="2483"/>
                          <a:pt x="4733" y="1386"/>
                          <a:pt x="4285" y="711"/>
                        </a:cubicBezTo>
                        <a:cubicBezTo>
                          <a:pt x="3951" y="210"/>
                          <a:pt x="3395" y="1"/>
                          <a:pt x="281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4" name="Google Shape;4544;p35"/>
                  <p:cNvSpPr/>
                  <p:nvPr/>
                </p:nvSpPr>
                <p:spPr>
                  <a:xfrm>
                    <a:off x="1575425" y="1104375"/>
                    <a:ext cx="110375" cy="105600"/>
                  </a:xfrm>
                  <a:custGeom>
                    <a:rect b="b" l="l" r="r" t="t"/>
                    <a:pathLst>
                      <a:path extrusionOk="0" h="4224" w="4415">
                        <a:moveTo>
                          <a:pt x="2032" y="1"/>
                        </a:moveTo>
                        <a:cubicBezTo>
                          <a:pt x="798" y="1"/>
                          <a:pt x="0" y="1186"/>
                          <a:pt x="40" y="2304"/>
                        </a:cubicBezTo>
                        <a:cubicBezTo>
                          <a:pt x="56" y="2761"/>
                          <a:pt x="209" y="3212"/>
                          <a:pt x="542" y="3550"/>
                        </a:cubicBezTo>
                        <a:cubicBezTo>
                          <a:pt x="1004" y="4020"/>
                          <a:pt x="1550" y="4224"/>
                          <a:pt x="2083" y="4224"/>
                        </a:cubicBezTo>
                        <a:cubicBezTo>
                          <a:pt x="3284" y="4224"/>
                          <a:pt x="4414" y="3186"/>
                          <a:pt x="4332" y="1828"/>
                        </a:cubicBezTo>
                        <a:cubicBezTo>
                          <a:pt x="4269" y="789"/>
                          <a:pt x="3309" y="138"/>
                          <a:pt x="2267" y="15"/>
                        </a:cubicBezTo>
                        <a:cubicBezTo>
                          <a:pt x="2187" y="5"/>
                          <a:pt x="2109" y="1"/>
                          <a:pt x="2032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5" name="Google Shape;4545;p35"/>
                  <p:cNvSpPr/>
                  <p:nvPr/>
                </p:nvSpPr>
                <p:spPr>
                  <a:xfrm>
                    <a:off x="1470225" y="1195950"/>
                    <a:ext cx="120600" cy="89575"/>
                  </a:xfrm>
                  <a:custGeom>
                    <a:rect b="b" l="l" r="r" t="t"/>
                    <a:pathLst>
                      <a:path extrusionOk="0" h="3583" w="4824">
                        <a:moveTo>
                          <a:pt x="1926" y="1"/>
                        </a:moveTo>
                        <a:cubicBezTo>
                          <a:pt x="0" y="1"/>
                          <a:pt x="378" y="3583"/>
                          <a:pt x="2485" y="3583"/>
                        </a:cubicBezTo>
                        <a:cubicBezTo>
                          <a:pt x="2670" y="3583"/>
                          <a:pt x="2868" y="3555"/>
                          <a:pt x="3078" y="3496"/>
                        </a:cubicBezTo>
                        <a:cubicBezTo>
                          <a:pt x="4823" y="2999"/>
                          <a:pt x="3595" y="263"/>
                          <a:pt x="2231" y="28"/>
                        </a:cubicBezTo>
                        <a:cubicBezTo>
                          <a:pt x="2124" y="10"/>
                          <a:pt x="2022" y="1"/>
                          <a:pt x="192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6" name="Google Shape;4546;p35"/>
                  <p:cNvSpPr/>
                  <p:nvPr/>
                </p:nvSpPr>
                <p:spPr>
                  <a:xfrm>
                    <a:off x="1394525" y="1184675"/>
                    <a:ext cx="89550" cy="73925"/>
                  </a:xfrm>
                  <a:custGeom>
                    <a:rect b="b" l="l" r="r" t="t"/>
                    <a:pathLst>
                      <a:path extrusionOk="0" h="2957" w="3582">
                        <a:moveTo>
                          <a:pt x="1726" y="0"/>
                        </a:moveTo>
                        <a:cubicBezTo>
                          <a:pt x="282" y="0"/>
                          <a:pt x="1" y="2892"/>
                          <a:pt x="1532" y="2956"/>
                        </a:cubicBezTo>
                        <a:cubicBezTo>
                          <a:pt x="1551" y="2956"/>
                          <a:pt x="1571" y="2957"/>
                          <a:pt x="1589" y="2957"/>
                        </a:cubicBezTo>
                        <a:cubicBezTo>
                          <a:pt x="3171" y="2957"/>
                          <a:pt x="3582" y="172"/>
                          <a:pt x="1832" y="5"/>
                        </a:cubicBezTo>
                        <a:cubicBezTo>
                          <a:pt x="1796" y="2"/>
                          <a:pt x="1761" y="0"/>
                          <a:pt x="1726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7" name="Google Shape;4547;p35"/>
                  <p:cNvSpPr/>
                  <p:nvPr/>
                </p:nvSpPr>
                <p:spPr>
                  <a:xfrm>
                    <a:off x="1578900" y="1228225"/>
                    <a:ext cx="90150" cy="70975"/>
                  </a:xfrm>
                  <a:custGeom>
                    <a:rect b="b" l="l" r="r" t="t"/>
                    <a:pathLst>
                      <a:path extrusionOk="0" h="2839" w="3606">
                        <a:moveTo>
                          <a:pt x="1383" y="1"/>
                        </a:moveTo>
                        <a:cubicBezTo>
                          <a:pt x="628" y="1"/>
                          <a:pt x="1" y="615"/>
                          <a:pt x="171" y="1536"/>
                        </a:cubicBezTo>
                        <a:cubicBezTo>
                          <a:pt x="320" y="2339"/>
                          <a:pt x="918" y="2839"/>
                          <a:pt x="1642" y="2839"/>
                        </a:cubicBezTo>
                        <a:cubicBezTo>
                          <a:pt x="1910" y="2839"/>
                          <a:pt x="2195" y="2770"/>
                          <a:pt x="2481" y="2623"/>
                        </a:cubicBezTo>
                        <a:cubicBezTo>
                          <a:pt x="3606" y="2048"/>
                          <a:pt x="3071" y="823"/>
                          <a:pt x="2254" y="278"/>
                        </a:cubicBezTo>
                        <a:cubicBezTo>
                          <a:pt x="1969" y="88"/>
                          <a:pt x="1667" y="1"/>
                          <a:pt x="13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8" name="Google Shape;4548;p35"/>
                  <p:cNvSpPr/>
                  <p:nvPr/>
                </p:nvSpPr>
                <p:spPr>
                  <a:xfrm>
                    <a:off x="1849308" y="1086655"/>
                    <a:ext cx="78800" cy="49125"/>
                  </a:xfrm>
                  <a:custGeom>
                    <a:rect b="b" l="l" r="r" t="t"/>
                    <a:pathLst>
                      <a:path extrusionOk="0" h="1965" w="3152">
                        <a:moveTo>
                          <a:pt x="1234" y="1"/>
                        </a:moveTo>
                        <a:cubicBezTo>
                          <a:pt x="834" y="1"/>
                          <a:pt x="485" y="139"/>
                          <a:pt x="345" y="487"/>
                        </a:cubicBezTo>
                        <a:cubicBezTo>
                          <a:pt x="0" y="1342"/>
                          <a:pt x="1220" y="1965"/>
                          <a:pt x="2102" y="1965"/>
                        </a:cubicBezTo>
                        <a:cubicBezTo>
                          <a:pt x="2284" y="1965"/>
                          <a:pt x="2452" y="1938"/>
                          <a:pt x="2589" y="1882"/>
                        </a:cubicBezTo>
                        <a:cubicBezTo>
                          <a:pt x="3096" y="1675"/>
                          <a:pt x="3151" y="1224"/>
                          <a:pt x="2925" y="802"/>
                        </a:cubicBezTo>
                        <a:cubicBezTo>
                          <a:pt x="2695" y="378"/>
                          <a:pt x="1894" y="1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549" name="Google Shape;4549;p35"/>
            <p:cNvGrpSpPr/>
            <p:nvPr/>
          </p:nvGrpSpPr>
          <p:grpSpPr>
            <a:xfrm>
              <a:off x="4353061" y="-1083766"/>
              <a:ext cx="714651" cy="905420"/>
              <a:chOff x="1120111" y="1511859"/>
              <a:chExt cx="714651" cy="905420"/>
            </a:xfrm>
          </p:grpSpPr>
          <p:sp>
            <p:nvSpPr>
              <p:cNvPr id="4550" name="Google Shape;4550;p35"/>
              <p:cNvSpPr/>
              <p:nvPr/>
            </p:nvSpPr>
            <p:spPr>
              <a:xfrm>
                <a:off x="1476194" y="1517506"/>
                <a:ext cx="358569" cy="899773"/>
              </a:xfrm>
              <a:custGeom>
                <a:rect b="b" l="l" r="r" t="t"/>
                <a:pathLst>
                  <a:path extrusionOk="0" h="7967" w="3175">
                    <a:moveTo>
                      <a:pt x="978" y="0"/>
                    </a:moveTo>
                    <a:cubicBezTo>
                      <a:pt x="968" y="7"/>
                      <a:pt x="961" y="14"/>
                      <a:pt x="951" y="20"/>
                    </a:cubicBezTo>
                    <a:cubicBezTo>
                      <a:pt x="928" y="40"/>
                      <a:pt x="898" y="53"/>
                      <a:pt x="871" y="67"/>
                    </a:cubicBezTo>
                    <a:lnTo>
                      <a:pt x="921" y="113"/>
                    </a:lnTo>
                    <a:cubicBezTo>
                      <a:pt x="1111" y="293"/>
                      <a:pt x="1287" y="479"/>
                      <a:pt x="1480" y="645"/>
                    </a:cubicBezTo>
                    <a:cubicBezTo>
                      <a:pt x="1603" y="751"/>
                      <a:pt x="1729" y="868"/>
                      <a:pt x="1852" y="984"/>
                    </a:cubicBezTo>
                    <a:cubicBezTo>
                      <a:pt x="2041" y="1163"/>
                      <a:pt x="2224" y="1353"/>
                      <a:pt x="2403" y="1536"/>
                    </a:cubicBezTo>
                    <a:cubicBezTo>
                      <a:pt x="2463" y="1595"/>
                      <a:pt x="2530" y="1669"/>
                      <a:pt x="2596" y="1752"/>
                    </a:cubicBezTo>
                    <a:cubicBezTo>
                      <a:pt x="2699" y="1875"/>
                      <a:pt x="2786" y="2014"/>
                      <a:pt x="2845" y="2164"/>
                    </a:cubicBezTo>
                    <a:cubicBezTo>
                      <a:pt x="2869" y="2227"/>
                      <a:pt x="2882" y="2297"/>
                      <a:pt x="2885" y="2366"/>
                    </a:cubicBezTo>
                    <a:cubicBezTo>
                      <a:pt x="2885" y="2393"/>
                      <a:pt x="2882" y="2423"/>
                      <a:pt x="2875" y="2453"/>
                    </a:cubicBezTo>
                    <a:cubicBezTo>
                      <a:pt x="2872" y="2463"/>
                      <a:pt x="2869" y="2473"/>
                      <a:pt x="2865" y="2483"/>
                    </a:cubicBezTo>
                    <a:cubicBezTo>
                      <a:pt x="2865" y="2493"/>
                      <a:pt x="2862" y="2503"/>
                      <a:pt x="2859" y="2513"/>
                    </a:cubicBezTo>
                    <a:cubicBezTo>
                      <a:pt x="2646" y="3197"/>
                      <a:pt x="2224" y="3815"/>
                      <a:pt x="1942" y="4480"/>
                    </a:cubicBezTo>
                    <a:cubicBezTo>
                      <a:pt x="1749" y="4925"/>
                      <a:pt x="1490" y="5304"/>
                      <a:pt x="1323" y="5766"/>
                    </a:cubicBezTo>
                    <a:cubicBezTo>
                      <a:pt x="1257" y="5952"/>
                      <a:pt x="1217" y="6178"/>
                      <a:pt x="1114" y="6348"/>
                    </a:cubicBezTo>
                    <a:cubicBezTo>
                      <a:pt x="1034" y="6481"/>
                      <a:pt x="891" y="6567"/>
                      <a:pt x="788" y="6677"/>
                    </a:cubicBezTo>
                    <a:cubicBezTo>
                      <a:pt x="665" y="6813"/>
                      <a:pt x="137" y="7384"/>
                      <a:pt x="1" y="7810"/>
                    </a:cubicBezTo>
                    <a:cubicBezTo>
                      <a:pt x="74" y="7856"/>
                      <a:pt x="144" y="7910"/>
                      <a:pt x="207" y="7966"/>
                    </a:cubicBezTo>
                    <a:cubicBezTo>
                      <a:pt x="280" y="7541"/>
                      <a:pt x="888" y="6876"/>
                      <a:pt x="1021" y="6730"/>
                    </a:cubicBezTo>
                    <a:cubicBezTo>
                      <a:pt x="1124" y="6620"/>
                      <a:pt x="1267" y="6534"/>
                      <a:pt x="1350" y="6401"/>
                    </a:cubicBezTo>
                    <a:cubicBezTo>
                      <a:pt x="1453" y="6231"/>
                      <a:pt x="1490" y="6005"/>
                      <a:pt x="1556" y="5819"/>
                    </a:cubicBezTo>
                    <a:cubicBezTo>
                      <a:pt x="1726" y="5354"/>
                      <a:pt x="1985" y="4975"/>
                      <a:pt x="2174" y="4533"/>
                    </a:cubicBezTo>
                    <a:cubicBezTo>
                      <a:pt x="2460" y="3869"/>
                      <a:pt x="2882" y="3250"/>
                      <a:pt x="3091" y="2566"/>
                    </a:cubicBezTo>
                    <a:cubicBezTo>
                      <a:pt x="3095" y="2556"/>
                      <a:pt x="3098" y="2546"/>
                      <a:pt x="3101" y="2536"/>
                    </a:cubicBezTo>
                    <a:cubicBezTo>
                      <a:pt x="3105" y="2526"/>
                      <a:pt x="3108" y="2516"/>
                      <a:pt x="3108" y="2506"/>
                    </a:cubicBezTo>
                    <a:cubicBezTo>
                      <a:pt x="3174" y="2187"/>
                      <a:pt x="2852" y="1808"/>
                      <a:pt x="2636" y="1589"/>
                    </a:cubicBezTo>
                    <a:cubicBezTo>
                      <a:pt x="2340" y="1283"/>
                      <a:pt x="2028" y="971"/>
                      <a:pt x="1712" y="695"/>
                    </a:cubicBezTo>
                    <a:cubicBezTo>
                      <a:pt x="1480" y="495"/>
                      <a:pt x="1274" y="269"/>
                      <a:pt x="1041" y="60"/>
                    </a:cubicBezTo>
                    <a:cubicBezTo>
                      <a:pt x="1024" y="47"/>
                      <a:pt x="1008" y="30"/>
                      <a:pt x="991" y="14"/>
                    </a:cubicBez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74B1">
                  <a:alpha val="18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1" name="Google Shape;4551;p35"/>
              <p:cNvSpPr/>
              <p:nvPr/>
            </p:nvSpPr>
            <p:spPr>
              <a:xfrm>
                <a:off x="1120111" y="1511859"/>
                <a:ext cx="688339" cy="899773"/>
              </a:xfrm>
              <a:custGeom>
                <a:rect b="b" l="l" r="r" t="t"/>
                <a:pathLst>
                  <a:path extrusionOk="0" h="7967" w="6095">
                    <a:moveTo>
                      <a:pt x="3898" y="0"/>
                    </a:moveTo>
                    <a:cubicBezTo>
                      <a:pt x="3892" y="7"/>
                      <a:pt x="3885" y="14"/>
                      <a:pt x="3875" y="20"/>
                    </a:cubicBezTo>
                    <a:cubicBezTo>
                      <a:pt x="3762" y="100"/>
                      <a:pt x="3566" y="133"/>
                      <a:pt x="3436" y="207"/>
                    </a:cubicBezTo>
                    <a:cubicBezTo>
                      <a:pt x="3137" y="373"/>
                      <a:pt x="2924" y="831"/>
                      <a:pt x="2705" y="1094"/>
                    </a:cubicBezTo>
                    <a:cubicBezTo>
                      <a:pt x="2449" y="1400"/>
                      <a:pt x="2197" y="1692"/>
                      <a:pt x="1928" y="1978"/>
                    </a:cubicBezTo>
                    <a:lnTo>
                      <a:pt x="1921" y="1981"/>
                    </a:lnTo>
                    <a:cubicBezTo>
                      <a:pt x="1652" y="2270"/>
                      <a:pt x="1406" y="2466"/>
                      <a:pt x="1236" y="2842"/>
                    </a:cubicBezTo>
                    <a:cubicBezTo>
                      <a:pt x="1077" y="3187"/>
                      <a:pt x="941" y="3560"/>
                      <a:pt x="761" y="3895"/>
                    </a:cubicBezTo>
                    <a:cubicBezTo>
                      <a:pt x="635" y="4138"/>
                      <a:pt x="465" y="4374"/>
                      <a:pt x="342" y="4623"/>
                    </a:cubicBezTo>
                    <a:cubicBezTo>
                      <a:pt x="236" y="4839"/>
                      <a:pt x="146" y="5065"/>
                      <a:pt x="70" y="5294"/>
                    </a:cubicBezTo>
                    <a:cubicBezTo>
                      <a:pt x="37" y="5391"/>
                      <a:pt x="17" y="5487"/>
                      <a:pt x="7" y="5587"/>
                    </a:cubicBezTo>
                    <a:cubicBezTo>
                      <a:pt x="3" y="5613"/>
                      <a:pt x="0" y="5640"/>
                      <a:pt x="0" y="5663"/>
                    </a:cubicBezTo>
                    <a:cubicBezTo>
                      <a:pt x="150" y="5780"/>
                      <a:pt x="302" y="5902"/>
                      <a:pt x="449" y="6025"/>
                    </a:cubicBezTo>
                    <a:cubicBezTo>
                      <a:pt x="462" y="6039"/>
                      <a:pt x="485" y="6055"/>
                      <a:pt x="512" y="6075"/>
                    </a:cubicBezTo>
                    <a:cubicBezTo>
                      <a:pt x="565" y="6009"/>
                      <a:pt x="641" y="5949"/>
                      <a:pt x="678" y="5896"/>
                    </a:cubicBezTo>
                    <a:cubicBezTo>
                      <a:pt x="758" y="5770"/>
                      <a:pt x="841" y="5633"/>
                      <a:pt x="914" y="5517"/>
                    </a:cubicBezTo>
                    <a:cubicBezTo>
                      <a:pt x="1050" y="5294"/>
                      <a:pt x="1140" y="5028"/>
                      <a:pt x="1200" y="4786"/>
                    </a:cubicBezTo>
                    <a:cubicBezTo>
                      <a:pt x="1206" y="4759"/>
                      <a:pt x="1220" y="4713"/>
                      <a:pt x="1236" y="4660"/>
                    </a:cubicBezTo>
                    <a:cubicBezTo>
                      <a:pt x="1236" y="4656"/>
                      <a:pt x="1236" y="4653"/>
                      <a:pt x="1236" y="4653"/>
                    </a:cubicBezTo>
                    <a:cubicBezTo>
                      <a:pt x="1293" y="4803"/>
                      <a:pt x="1359" y="4949"/>
                      <a:pt x="1439" y="5092"/>
                    </a:cubicBezTo>
                    <a:cubicBezTo>
                      <a:pt x="1595" y="5374"/>
                      <a:pt x="1755" y="5457"/>
                      <a:pt x="2041" y="5580"/>
                    </a:cubicBezTo>
                    <a:cubicBezTo>
                      <a:pt x="2296" y="5686"/>
                      <a:pt x="2562" y="5763"/>
                      <a:pt x="2835" y="5803"/>
                    </a:cubicBezTo>
                    <a:cubicBezTo>
                      <a:pt x="2878" y="5809"/>
                      <a:pt x="2954" y="5833"/>
                      <a:pt x="3031" y="5846"/>
                    </a:cubicBezTo>
                    <a:lnTo>
                      <a:pt x="3051" y="5846"/>
                    </a:lnTo>
                    <a:cubicBezTo>
                      <a:pt x="3044" y="5856"/>
                      <a:pt x="3041" y="5866"/>
                      <a:pt x="3034" y="5876"/>
                    </a:cubicBezTo>
                    <a:cubicBezTo>
                      <a:pt x="2888" y="6162"/>
                      <a:pt x="2825" y="6577"/>
                      <a:pt x="2762" y="6873"/>
                    </a:cubicBezTo>
                    <a:cubicBezTo>
                      <a:pt x="2722" y="7062"/>
                      <a:pt x="2649" y="7248"/>
                      <a:pt x="2582" y="7438"/>
                    </a:cubicBezTo>
                    <a:cubicBezTo>
                      <a:pt x="2562" y="7498"/>
                      <a:pt x="2549" y="7557"/>
                      <a:pt x="2539" y="7617"/>
                    </a:cubicBezTo>
                    <a:lnTo>
                      <a:pt x="2569" y="7627"/>
                    </a:lnTo>
                    <a:cubicBezTo>
                      <a:pt x="2775" y="7704"/>
                      <a:pt x="2964" y="7817"/>
                      <a:pt x="3131" y="7966"/>
                    </a:cubicBezTo>
                    <a:cubicBezTo>
                      <a:pt x="3200" y="7538"/>
                      <a:pt x="3808" y="6873"/>
                      <a:pt x="3941" y="6727"/>
                    </a:cubicBezTo>
                    <a:cubicBezTo>
                      <a:pt x="4044" y="6617"/>
                      <a:pt x="4187" y="6531"/>
                      <a:pt x="4270" y="6398"/>
                    </a:cubicBezTo>
                    <a:cubicBezTo>
                      <a:pt x="4373" y="6228"/>
                      <a:pt x="4410" y="6002"/>
                      <a:pt x="4476" y="5816"/>
                    </a:cubicBezTo>
                    <a:cubicBezTo>
                      <a:pt x="4646" y="5351"/>
                      <a:pt x="4905" y="4975"/>
                      <a:pt x="5095" y="4530"/>
                    </a:cubicBezTo>
                    <a:cubicBezTo>
                      <a:pt x="5380" y="3865"/>
                      <a:pt x="5802" y="3247"/>
                      <a:pt x="6012" y="2563"/>
                    </a:cubicBezTo>
                    <a:cubicBezTo>
                      <a:pt x="6015" y="2553"/>
                      <a:pt x="6018" y="2546"/>
                      <a:pt x="6022" y="2533"/>
                    </a:cubicBezTo>
                    <a:cubicBezTo>
                      <a:pt x="6025" y="2523"/>
                      <a:pt x="6028" y="2513"/>
                      <a:pt x="6028" y="2503"/>
                    </a:cubicBezTo>
                    <a:cubicBezTo>
                      <a:pt x="6095" y="2184"/>
                      <a:pt x="5772" y="1805"/>
                      <a:pt x="5556" y="1589"/>
                    </a:cubicBezTo>
                    <a:cubicBezTo>
                      <a:pt x="5264" y="1283"/>
                      <a:pt x="4952" y="971"/>
                      <a:pt x="4636" y="695"/>
                    </a:cubicBezTo>
                    <a:cubicBezTo>
                      <a:pt x="4403" y="496"/>
                      <a:pt x="4197" y="270"/>
                      <a:pt x="3961" y="60"/>
                    </a:cubicBezTo>
                    <a:cubicBezTo>
                      <a:pt x="3948" y="47"/>
                      <a:pt x="3931" y="30"/>
                      <a:pt x="3915" y="14"/>
                    </a:cubicBezTo>
                    <a:lnTo>
                      <a:pt x="3898" y="0"/>
                    </a:ln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2" name="Google Shape;4552;p35"/>
              <p:cNvSpPr/>
              <p:nvPr/>
            </p:nvSpPr>
            <p:spPr>
              <a:xfrm>
                <a:off x="1120788" y="1513779"/>
                <a:ext cx="436946" cy="629062"/>
              </a:xfrm>
              <a:custGeom>
                <a:rect b="b" l="l" r="r" t="t"/>
                <a:pathLst>
                  <a:path extrusionOk="0" h="5570" w="3869">
                    <a:moveTo>
                      <a:pt x="3869" y="0"/>
                    </a:moveTo>
                    <a:cubicBezTo>
                      <a:pt x="3756" y="83"/>
                      <a:pt x="3560" y="113"/>
                      <a:pt x="3430" y="186"/>
                    </a:cubicBezTo>
                    <a:cubicBezTo>
                      <a:pt x="3134" y="352"/>
                      <a:pt x="2922" y="811"/>
                      <a:pt x="2699" y="1077"/>
                    </a:cubicBezTo>
                    <a:cubicBezTo>
                      <a:pt x="2443" y="1383"/>
                      <a:pt x="2191" y="1675"/>
                      <a:pt x="1918" y="1964"/>
                    </a:cubicBezTo>
                    <a:cubicBezTo>
                      <a:pt x="1642" y="2250"/>
                      <a:pt x="1400" y="2449"/>
                      <a:pt x="1230" y="2821"/>
                    </a:cubicBezTo>
                    <a:cubicBezTo>
                      <a:pt x="1074" y="3170"/>
                      <a:pt x="935" y="3539"/>
                      <a:pt x="758" y="3875"/>
                    </a:cubicBezTo>
                    <a:cubicBezTo>
                      <a:pt x="629" y="4121"/>
                      <a:pt x="463" y="4353"/>
                      <a:pt x="336" y="4603"/>
                    </a:cubicBezTo>
                    <a:cubicBezTo>
                      <a:pt x="230" y="4819"/>
                      <a:pt x="140" y="5045"/>
                      <a:pt x="64" y="5274"/>
                    </a:cubicBezTo>
                    <a:cubicBezTo>
                      <a:pt x="31" y="5370"/>
                      <a:pt x="11" y="5467"/>
                      <a:pt x="1" y="5570"/>
                    </a:cubicBezTo>
                    <a:cubicBezTo>
                      <a:pt x="64" y="5547"/>
                      <a:pt x="120" y="5517"/>
                      <a:pt x="174" y="5483"/>
                    </a:cubicBezTo>
                    <a:cubicBezTo>
                      <a:pt x="293" y="5400"/>
                      <a:pt x="390" y="5267"/>
                      <a:pt x="473" y="5151"/>
                    </a:cubicBezTo>
                    <a:cubicBezTo>
                      <a:pt x="685" y="4852"/>
                      <a:pt x="825" y="4473"/>
                      <a:pt x="968" y="4137"/>
                    </a:cubicBezTo>
                    <a:cubicBezTo>
                      <a:pt x="1161" y="3689"/>
                      <a:pt x="1383" y="3250"/>
                      <a:pt x="1586" y="2808"/>
                    </a:cubicBezTo>
                    <a:cubicBezTo>
                      <a:pt x="1666" y="2625"/>
                      <a:pt x="1735" y="2476"/>
                      <a:pt x="1885" y="2336"/>
                    </a:cubicBezTo>
                    <a:cubicBezTo>
                      <a:pt x="2038" y="2193"/>
                      <a:pt x="2224" y="2107"/>
                      <a:pt x="2380" y="1971"/>
                    </a:cubicBezTo>
                    <a:cubicBezTo>
                      <a:pt x="2659" y="1728"/>
                      <a:pt x="2802" y="1409"/>
                      <a:pt x="3008" y="1107"/>
                    </a:cubicBezTo>
                    <a:cubicBezTo>
                      <a:pt x="3188" y="844"/>
                      <a:pt x="3410" y="582"/>
                      <a:pt x="3616" y="336"/>
                    </a:cubicBezTo>
                    <a:cubicBezTo>
                      <a:pt x="3709" y="229"/>
                      <a:pt x="3792" y="120"/>
                      <a:pt x="386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3" name="Google Shape;4553;p35"/>
              <p:cNvSpPr/>
              <p:nvPr/>
            </p:nvSpPr>
            <p:spPr>
              <a:xfrm>
                <a:off x="1556151" y="1513327"/>
                <a:ext cx="252297" cy="281214"/>
              </a:xfrm>
              <a:custGeom>
                <a:rect b="b" l="l" r="r" t="t"/>
                <a:pathLst>
                  <a:path extrusionOk="0" h="2490" w="2234">
                    <a:moveTo>
                      <a:pt x="57" y="1"/>
                    </a:moveTo>
                    <a:cubicBezTo>
                      <a:pt x="44" y="240"/>
                      <a:pt x="1" y="479"/>
                      <a:pt x="14" y="722"/>
                    </a:cubicBezTo>
                    <a:cubicBezTo>
                      <a:pt x="34" y="1068"/>
                      <a:pt x="313" y="1333"/>
                      <a:pt x="526" y="1589"/>
                    </a:cubicBezTo>
                    <a:cubicBezTo>
                      <a:pt x="708" y="1809"/>
                      <a:pt x="944" y="2091"/>
                      <a:pt x="1187" y="2234"/>
                    </a:cubicBezTo>
                    <a:cubicBezTo>
                      <a:pt x="1413" y="2367"/>
                      <a:pt x="1755" y="2413"/>
                      <a:pt x="2018" y="2463"/>
                    </a:cubicBezTo>
                    <a:cubicBezTo>
                      <a:pt x="2054" y="2470"/>
                      <a:pt x="2111" y="2483"/>
                      <a:pt x="2167" y="2490"/>
                    </a:cubicBezTo>
                    <a:cubicBezTo>
                      <a:pt x="2234" y="2171"/>
                      <a:pt x="1911" y="1792"/>
                      <a:pt x="1699" y="1573"/>
                    </a:cubicBezTo>
                    <a:cubicBezTo>
                      <a:pt x="1406" y="1267"/>
                      <a:pt x="1094" y="955"/>
                      <a:pt x="778" y="682"/>
                    </a:cubicBezTo>
                    <a:cubicBezTo>
                      <a:pt x="546" y="479"/>
                      <a:pt x="340" y="257"/>
                      <a:pt x="104" y="44"/>
                    </a:cubicBezTo>
                    <a:cubicBezTo>
                      <a:pt x="90" y="31"/>
                      <a:pt x="74" y="14"/>
                      <a:pt x="5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4" name="Google Shape;4554;p35"/>
              <p:cNvSpPr/>
              <p:nvPr/>
            </p:nvSpPr>
            <p:spPr>
              <a:xfrm>
                <a:off x="1317069" y="1908155"/>
                <a:ext cx="82330" cy="166470"/>
              </a:xfrm>
              <a:custGeom>
                <a:rect b="b" l="l" r="r" t="t"/>
                <a:pathLst>
                  <a:path extrusionOk="0" h="1474" w="729">
                    <a:moveTo>
                      <a:pt x="18" y="1"/>
                    </a:moveTo>
                    <a:cubicBezTo>
                      <a:pt x="18" y="1"/>
                      <a:pt x="18" y="1"/>
                      <a:pt x="17" y="1"/>
                    </a:cubicBezTo>
                    <a:cubicBezTo>
                      <a:pt x="1" y="7"/>
                      <a:pt x="14" y="97"/>
                      <a:pt x="54" y="240"/>
                    </a:cubicBezTo>
                    <a:cubicBezTo>
                      <a:pt x="84" y="386"/>
                      <a:pt x="164" y="576"/>
                      <a:pt x="257" y="785"/>
                    </a:cubicBezTo>
                    <a:cubicBezTo>
                      <a:pt x="454" y="1177"/>
                      <a:pt x="655" y="1474"/>
                      <a:pt x="696" y="1474"/>
                    </a:cubicBezTo>
                    <a:cubicBezTo>
                      <a:pt x="697" y="1474"/>
                      <a:pt x="698" y="1473"/>
                      <a:pt x="699" y="1473"/>
                    </a:cubicBezTo>
                    <a:cubicBezTo>
                      <a:pt x="729" y="1456"/>
                      <a:pt x="572" y="1124"/>
                      <a:pt x="373" y="729"/>
                    </a:cubicBezTo>
                    <a:cubicBezTo>
                      <a:pt x="283" y="526"/>
                      <a:pt x="190" y="346"/>
                      <a:pt x="137" y="210"/>
                    </a:cubicBezTo>
                    <a:cubicBezTo>
                      <a:pt x="78" y="80"/>
                      <a:pt x="36" y="1"/>
                      <a:pt x="18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5" name="Google Shape;4555;p35"/>
              <p:cNvSpPr/>
              <p:nvPr/>
            </p:nvSpPr>
            <p:spPr>
              <a:xfrm>
                <a:off x="1379409" y="1831584"/>
                <a:ext cx="159238" cy="340619"/>
              </a:xfrm>
              <a:custGeom>
                <a:rect b="b" l="l" r="r" t="t"/>
                <a:pathLst>
                  <a:path extrusionOk="0" h="3016" w="1410">
                    <a:moveTo>
                      <a:pt x="19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0" y="11"/>
                      <a:pt x="77" y="180"/>
                      <a:pt x="173" y="463"/>
                    </a:cubicBezTo>
                    <a:cubicBezTo>
                      <a:pt x="220" y="606"/>
                      <a:pt x="273" y="775"/>
                      <a:pt x="339" y="965"/>
                    </a:cubicBezTo>
                    <a:cubicBezTo>
                      <a:pt x="373" y="1058"/>
                      <a:pt x="409" y="1157"/>
                      <a:pt x="452" y="1257"/>
                    </a:cubicBezTo>
                    <a:lnTo>
                      <a:pt x="522" y="1410"/>
                    </a:lnTo>
                    <a:lnTo>
                      <a:pt x="605" y="1563"/>
                    </a:lnTo>
                    <a:cubicBezTo>
                      <a:pt x="658" y="1656"/>
                      <a:pt x="705" y="1756"/>
                      <a:pt x="745" y="1855"/>
                    </a:cubicBezTo>
                    <a:cubicBezTo>
                      <a:pt x="788" y="1952"/>
                      <a:pt x="818" y="2051"/>
                      <a:pt x="854" y="2144"/>
                    </a:cubicBezTo>
                    <a:cubicBezTo>
                      <a:pt x="864" y="2168"/>
                      <a:pt x="874" y="2191"/>
                      <a:pt x="881" y="2214"/>
                    </a:cubicBezTo>
                    <a:lnTo>
                      <a:pt x="894" y="2247"/>
                    </a:lnTo>
                    <a:cubicBezTo>
                      <a:pt x="898" y="2254"/>
                      <a:pt x="898" y="2261"/>
                      <a:pt x="904" y="2271"/>
                    </a:cubicBezTo>
                    <a:lnTo>
                      <a:pt x="914" y="2287"/>
                    </a:lnTo>
                    <a:cubicBezTo>
                      <a:pt x="938" y="2327"/>
                      <a:pt x="961" y="2367"/>
                      <a:pt x="984" y="2407"/>
                    </a:cubicBezTo>
                    <a:cubicBezTo>
                      <a:pt x="1027" y="2483"/>
                      <a:pt x="1077" y="2550"/>
                      <a:pt x="1117" y="2613"/>
                    </a:cubicBezTo>
                    <a:cubicBezTo>
                      <a:pt x="1285" y="2860"/>
                      <a:pt x="1378" y="3015"/>
                      <a:pt x="1396" y="3015"/>
                    </a:cubicBezTo>
                    <a:cubicBezTo>
                      <a:pt x="1396" y="3015"/>
                      <a:pt x="1396" y="3015"/>
                      <a:pt x="1396" y="3015"/>
                    </a:cubicBezTo>
                    <a:cubicBezTo>
                      <a:pt x="1409" y="3008"/>
                      <a:pt x="1346" y="2829"/>
                      <a:pt x="1193" y="2566"/>
                    </a:cubicBezTo>
                    <a:cubicBezTo>
                      <a:pt x="1160" y="2500"/>
                      <a:pt x="1114" y="2430"/>
                      <a:pt x="1077" y="2354"/>
                    </a:cubicBezTo>
                    <a:cubicBezTo>
                      <a:pt x="1054" y="2314"/>
                      <a:pt x="1034" y="2274"/>
                      <a:pt x="1014" y="2234"/>
                    </a:cubicBezTo>
                    <a:lnTo>
                      <a:pt x="1007" y="2221"/>
                    </a:lnTo>
                    <a:lnTo>
                      <a:pt x="1001" y="2207"/>
                    </a:lnTo>
                    <a:lnTo>
                      <a:pt x="991" y="2174"/>
                    </a:lnTo>
                    <a:lnTo>
                      <a:pt x="967" y="2104"/>
                    </a:lnTo>
                    <a:cubicBezTo>
                      <a:pt x="934" y="2011"/>
                      <a:pt x="904" y="1912"/>
                      <a:pt x="861" y="1809"/>
                    </a:cubicBezTo>
                    <a:cubicBezTo>
                      <a:pt x="821" y="1699"/>
                      <a:pt x="771" y="1596"/>
                      <a:pt x="715" y="1496"/>
                    </a:cubicBezTo>
                    <a:cubicBezTo>
                      <a:pt x="612" y="1314"/>
                      <a:pt x="522" y="1121"/>
                      <a:pt x="449" y="925"/>
                    </a:cubicBezTo>
                    <a:cubicBezTo>
                      <a:pt x="379" y="739"/>
                      <a:pt x="316" y="569"/>
                      <a:pt x="256" y="430"/>
                    </a:cubicBezTo>
                    <a:cubicBezTo>
                      <a:pt x="143" y="159"/>
                      <a:pt x="43" y="0"/>
                      <a:pt x="1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6" name="Google Shape;4556;p35"/>
              <p:cNvSpPr/>
              <p:nvPr/>
            </p:nvSpPr>
            <p:spPr>
              <a:xfrm>
                <a:off x="1427406" y="1777148"/>
                <a:ext cx="133376" cy="274212"/>
              </a:xfrm>
              <a:custGeom>
                <a:rect b="b" l="l" r="r" t="t"/>
                <a:pathLst>
                  <a:path extrusionOk="0" h="2428" w="1181">
                    <a:moveTo>
                      <a:pt x="15" y="1"/>
                    </a:moveTo>
                    <a:cubicBezTo>
                      <a:pt x="15" y="1"/>
                      <a:pt x="14" y="1"/>
                      <a:pt x="14" y="1"/>
                    </a:cubicBezTo>
                    <a:cubicBezTo>
                      <a:pt x="1" y="8"/>
                      <a:pt x="51" y="157"/>
                      <a:pt x="167" y="373"/>
                    </a:cubicBezTo>
                    <a:cubicBezTo>
                      <a:pt x="227" y="483"/>
                      <a:pt x="303" y="609"/>
                      <a:pt x="380" y="749"/>
                    </a:cubicBezTo>
                    <a:cubicBezTo>
                      <a:pt x="419" y="818"/>
                      <a:pt x="459" y="895"/>
                      <a:pt x="496" y="971"/>
                    </a:cubicBezTo>
                    <a:cubicBezTo>
                      <a:pt x="516" y="1011"/>
                      <a:pt x="532" y="1051"/>
                      <a:pt x="549" y="1094"/>
                    </a:cubicBezTo>
                    <a:lnTo>
                      <a:pt x="576" y="1154"/>
                    </a:lnTo>
                    <a:cubicBezTo>
                      <a:pt x="586" y="1174"/>
                      <a:pt x="599" y="1201"/>
                      <a:pt x="609" y="1224"/>
                    </a:cubicBezTo>
                    <a:cubicBezTo>
                      <a:pt x="655" y="1307"/>
                      <a:pt x="712" y="1383"/>
                      <a:pt x="778" y="1457"/>
                    </a:cubicBezTo>
                    <a:cubicBezTo>
                      <a:pt x="835" y="1513"/>
                      <a:pt x="878" y="1580"/>
                      <a:pt x="915" y="1649"/>
                    </a:cubicBezTo>
                    <a:cubicBezTo>
                      <a:pt x="968" y="1779"/>
                      <a:pt x="1004" y="1915"/>
                      <a:pt x="1028" y="2051"/>
                    </a:cubicBezTo>
                    <a:cubicBezTo>
                      <a:pt x="1044" y="2148"/>
                      <a:pt x="1074" y="2244"/>
                      <a:pt x="1111" y="2337"/>
                    </a:cubicBezTo>
                    <a:cubicBezTo>
                      <a:pt x="1138" y="2395"/>
                      <a:pt x="1160" y="2428"/>
                      <a:pt x="1169" y="2428"/>
                    </a:cubicBezTo>
                    <a:cubicBezTo>
                      <a:pt x="1169" y="2428"/>
                      <a:pt x="1170" y="2427"/>
                      <a:pt x="1171" y="2427"/>
                    </a:cubicBezTo>
                    <a:cubicBezTo>
                      <a:pt x="1181" y="2424"/>
                      <a:pt x="1171" y="2387"/>
                      <a:pt x="1157" y="2321"/>
                    </a:cubicBezTo>
                    <a:cubicBezTo>
                      <a:pt x="1144" y="2254"/>
                      <a:pt x="1127" y="2158"/>
                      <a:pt x="1114" y="2038"/>
                    </a:cubicBezTo>
                    <a:cubicBezTo>
                      <a:pt x="1104" y="1889"/>
                      <a:pt x="1071" y="1742"/>
                      <a:pt x="1021" y="1603"/>
                    </a:cubicBezTo>
                    <a:cubicBezTo>
                      <a:pt x="984" y="1520"/>
                      <a:pt x="935" y="1443"/>
                      <a:pt x="875" y="1373"/>
                    </a:cubicBezTo>
                    <a:cubicBezTo>
                      <a:pt x="815" y="1310"/>
                      <a:pt x="765" y="1241"/>
                      <a:pt x="722" y="1164"/>
                    </a:cubicBezTo>
                    <a:cubicBezTo>
                      <a:pt x="712" y="1147"/>
                      <a:pt x="702" y="1131"/>
                      <a:pt x="692" y="1108"/>
                    </a:cubicBezTo>
                    <a:lnTo>
                      <a:pt x="665" y="1041"/>
                    </a:lnTo>
                    <a:cubicBezTo>
                      <a:pt x="645" y="1001"/>
                      <a:pt x="629" y="958"/>
                      <a:pt x="606" y="918"/>
                    </a:cubicBezTo>
                    <a:cubicBezTo>
                      <a:pt x="566" y="835"/>
                      <a:pt x="523" y="762"/>
                      <a:pt x="483" y="692"/>
                    </a:cubicBezTo>
                    <a:cubicBezTo>
                      <a:pt x="396" y="549"/>
                      <a:pt x="313" y="430"/>
                      <a:pt x="247" y="327"/>
                    </a:cubicBezTo>
                    <a:cubicBezTo>
                      <a:pt x="111" y="129"/>
                      <a:pt x="34" y="1"/>
                      <a:pt x="15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7" name="Google Shape;4557;p35"/>
              <p:cNvSpPr/>
              <p:nvPr/>
            </p:nvSpPr>
            <p:spPr>
              <a:xfrm>
                <a:off x="1496522" y="1698431"/>
                <a:ext cx="144218" cy="338587"/>
              </a:xfrm>
              <a:custGeom>
                <a:rect b="b" l="l" r="r" t="t"/>
                <a:pathLst>
                  <a:path extrusionOk="0" h="2998" w="1277">
                    <a:moveTo>
                      <a:pt x="10" y="0"/>
                    </a:moveTo>
                    <a:cubicBezTo>
                      <a:pt x="0" y="3"/>
                      <a:pt x="0" y="53"/>
                      <a:pt x="40" y="133"/>
                    </a:cubicBezTo>
                    <a:cubicBezTo>
                      <a:pt x="77" y="213"/>
                      <a:pt x="163" y="309"/>
                      <a:pt x="266" y="416"/>
                    </a:cubicBezTo>
                    <a:cubicBezTo>
                      <a:pt x="319" y="469"/>
                      <a:pt x="369" y="528"/>
                      <a:pt x="416" y="595"/>
                    </a:cubicBezTo>
                    <a:cubicBezTo>
                      <a:pt x="459" y="671"/>
                      <a:pt x="492" y="751"/>
                      <a:pt x="519" y="838"/>
                    </a:cubicBezTo>
                    <a:cubicBezTo>
                      <a:pt x="572" y="1017"/>
                      <a:pt x="602" y="1233"/>
                      <a:pt x="652" y="1456"/>
                    </a:cubicBezTo>
                    <a:cubicBezTo>
                      <a:pt x="735" y="1914"/>
                      <a:pt x="911" y="2296"/>
                      <a:pt x="1037" y="2569"/>
                    </a:cubicBezTo>
                    <a:cubicBezTo>
                      <a:pt x="1161" y="2833"/>
                      <a:pt x="1240" y="2998"/>
                      <a:pt x="1259" y="2998"/>
                    </a:cubicBezTo>
                    <a:cubicBezTo>
                      <a:pt x="1259" y="2998"/>
                      <a:pt x="1259" y="2998"/>
                      <a:pt x="1260" y="2998"/>
                    </a:cubicBezTo>
                    <a:cubicBezTo>
                      <a:pt x="1276" y="2994"/>
                      <a:pt x="1220" y="2815"/>
                      <a:pt x="1120" y="2532"/>
                    </a:cubicBezTo>
                    <a:cubicBezTo>
                      <a:pt x="1020" y="2250"/>
                      <a:pt x="858" y="1874"/>
                      <a:pt x="775" y="1432"/>
                    </a:cubicBezTo>
                    <a:cubicBezTo>
                      <a:pt x="725" y="1210"/>
                      <a:pt x="695" y="997"/>
                      <a:pt x="628" y="801"/>
                    </a:cubicBezTo>
                    <a:cubicBezTo>
                      <a:pt x="615" y="754"/>
                      <a:pt x="595" y="708"/>
                      <a:pt x="572" y="661"/>
                    </a:cubicBezTo>
                    <a:cubicBezTo>
                      <a:pt x="555" y="615"/>
                      <a:pt x="529" y="575"/>
                      <a:pt x="502" y="535"/>
                    </a:cubicBezTo>
                    <a:cubicBezTo>
                      <a:pt x="449" y="469"/>
                      <a:pt x="392" y="406"/>
                      <a:pt x="329" y="349"/>
                    </a:cubicBezTo>
                    <a:cubicBezTo>
                      <a:pt x="240" y="276"/>
                      <a:pt x="156" y="196"/>
                      <a:pt x="80" y="106"/>
                    </a:cubicBezTo>
                    <a:cubicBezTo>
                      <a:pt x="33" y="43"/>
                      <a:pt x="17" y="0"/>
                      <a:pt x="1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8" name="Google Shape;4558;p35"/>
              <p:cNvSpPr/>
              <p:nvPr/>
            </p:nvSpPr>
            <p:spPr>
              <a:xfrm>
                <a:off x="1541131" y="1667260"/>
                <a:ext cx="83120" cy="137445"/>
              </a:xfrm>
              <a:custGeom>
                <a:rect b="b" l="l" r="r" t="t"/>
                <a:pathLst>
                  <a:path extrusionOk="0" h="1217" w="736">
                    <a:moveTo>
                      <a:pt x="21" y="0"/>
                    </a:moveTo>
                    <a:cubicBezTo>
                      <a:pt x="4" y="0"/>
                      <a:pt x="1" y="97"/>
                      <a:pt x="70" y="213"/>
                    </a:cubicBezTo>
                    <a:cubicBezTo>
                      <a:pt x="114" y="276"/>
                      <a:pt x="157" y="339"/>
                      <a:pt x="210" y="396"/>
                    </a:cubicBezTo>
                    <a:cubicBezTo>
                      <a:pt x="267" y="466"/>
                      <a:pt x="316" y="535"/>
                      <a:pt x="363" y="612"/>
                    </a:cubicBezTo>
                    <a:cubicBezTo>
                      <a:pt x="386" y="648"/>
                      <a:pt x="409" y="688"/>
                      <a:pt x="429" y="731"/>
                    </a:cubicBezTo>
                    <a:cubicBezTo>
                      <a:pt x="453" y="771"/>
                      <a:pt x="473" y="808"/>
                      <a:pt x="493" y="844"/>
                    </a:cubicBezTo>
                    <a:cubicBezTo>
                      <a:pt x="529" y="917"/>
                      <a:pt x="566" y="987"/>
                      <a:pt x="596" y="1044"/>
                    </a:cubicBezTo>
                    <a:cubicBezTo>
                      <a:pt x="654" y="1151"/>
                      <a:pt x="700" y="1217"/>
                      <a:pt x="717" y="1217"/>
                    </a:cubicBezTo>
                    <a:cubicBezTo>
                      <a:pt x="718" y="1217"/>
                      <a:pt x="718" y="1217"/>
                      <a:pt x="719" y="1217"/>
                    </a:cubicBezTo>
                    <a:cubicBezTo>
                      <a:pt x="735" y="1210"/>
                      <a:pt x="719" y="1130"/>
                      <a:pt x="679" y="1007"/>
                    </a:cubicBezTo>
                    <a:cubicBezTo>
                      <a:pt x="659" y="947"/>
                      <a:pt x="632" y="874"/>
                      <a:pt x="599" y="795"/>
                    </a:cubicBezTo>
                    <a:cubicBezTo>
                      <a:pt x="582" y="755"/>
                      <a:pt x="562" y="715"/>
                      <a:pt x="539" y="672"/>
                    </a:cubicBezTo>
                    <a:cubicBezTo>
                      <a:pt x="519" y="628"/>
                      <a:pt x="496" y="585"/>
                      <a:pt x="469" y="545"/>
                    </a:cubicBezTo>
                    <a:cubicBezTo>
                      <a:pt x="419" y="462"/>
                      <a:pt x="363" y="386"/>
                      <a:pt x="296" y="319"/>
                    </a:cubicBezTo>
                    <a:cubicBezTo>
                      <a:pt x="237" y="256"/>
                      <a:pt x="183" y="206"/>
                      <a:pt x="144" y="160"/>
                    </a:cubicBezTo>
                    <a:cubicBezTo>
                      <a:pt x="64" y="7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9" name="Google Shape;4559;p35"/>
              <p:cNvSpPr/>
              <p:nvPr/>
            </p:nvSpPr>
            <p:spPr>
              <a:xfrm>
                <a:off x="1650000" y="1783585"/>
                <a:ext cx="71827" cy="149868"/>
              </a:xfrm>
              <a:custGeom>
                <a:rect b="b" l="l" r="r" t="t"/>
                <a:pathLst>
                  <a:path extrusionOk="0" h="1327" w="636">
                    <a:moveTo>
                      <a:pt x="30" y="0"/>
                    </a:moveTo>
                    <a:cubicBezTo>
                      <a:pt x="14" y="0"/>
                      <a:pt x="0" y="90"/>
                      <a:pt x="47" y="220"/>
                    </a:cubicBezTo>
                    <a:cubicBezTo>
                      <a:pt x="77" y="296"/>
                      <a:pt x="107" y="366"/>
                      <a:pt x="143" y="436"/>
                    </a:cubicBezTo>
                    <a:cubicBezTo>
                      <a:pt x="163" y="476"/>
                      <a:pt x="183" y="512"/>
                      <a:pt x="203" y="555"/>
                    </a:cubicBezTo>
                    <a:lnTo>
                      <a:pt x="260" y="688"/>
                    </a:lnTo>
                    <a:cubicBezTo>
                      <a:pt x="300" y="778"/>
                      <a:pt x="339" y="865"/>
                      <a:pt x="376" y="944"/>
                    </a:cubicBezTo>
                    <a:cubicBezTo>
                      <a:pt x="416" y="1024"/>
                      <a:pt x="456" y="1094"/>
                      <a:pt x="489" y="1154"/>
                    </a:cubicBezTo>
                    <a:cubicBezTo>
                      <a:pt x="552" y="1261"/>
                      <a:pt x="598" y="1327"/>
                      <a:pt x="616" y="1327"/>
                    </a:cubicBezTo>
                    <a:cubicBezTo>
                      <a:pt x="617" y="1327"/>
                      <a:pt x="618" y="1327"/>
                      <a:pt x="619" y="1326"/>
                    </a:cubicBezTo>
                    <a:cubicBezTo>
                      <a:pt x="635" y="1316"/>
                      <a:pt x="612" y="1237"/>
                      <a:pt x="569" y="1114"/>
                    </a:cubicBezTo>
                    <a:cubicBezTo>
                      <a:pt x="545" y="1051"/>
                      <a:pt x="516" y="981"/>
                      <a:pt x="486" y="901"/>
                    </a:cubicBezTo>
                    <a:cubicBezTo>
                      <a:pt x="452" y="818"/>
                      <a:pt x="419" y="732"/>
                      <a:pt x="379" y="639"/>
                    </a:cubicBezTo>
                    <a:cubicBezTo>
                      <a:pt x="356" y="592"/>
                      <a:pt x="339" y="545"/>
                      <a:pt x="316" y="502"/>
                    </a:cubicBezTo>
                    <a:cubicBezTo>
                      <a:pt x="293" y="456"/>
                      <a:pt x="270" y="416"/>
                      <a:pt x="246" y="379"/>
                    </a:cubicBezTo>
                    <a:cubicBezTo>
                      <a:pt x="203" y="303"/>
                      <a:pt x="160" y="240"/>
                      <a:pt x="130" y="183"/>
                    </a:cubicBezTo>
                    <a:cubicBezTo>
                      <a:pt x="67" y="74"/>
                      <a:pt x="47" y="0"/>
                      <a:pt x="3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0" name="Google Shape;4560;p35"/>
              <p:cNvSpPr/>
              <p:nvPr/>
            </p:nvSpPr>
            <p:spPr>
              <a:xfrm>
                <a:off x="1606068" y="1848072"/>
                <a:ext cx="59065" cy="108420"/>
              </a:xfrm>
              <a:custGeom>
                <a:rect b="b" l="l" r="r" t="t"/>
                <a:pathLst>
                  <a:path extrusionOk="0" h="960" w="523">
                    <a:moveTo>
                      <a:pt x="34" y="0"/>
                    </a:moveTo>
                    <a:cubicBezTo>
                      <a:pt x="33" y="0"/>
                      <a:pt x="32" y="0"/>
                      <a:pt x="31" y="1"/>
                    </a:cubicBezTo>
                    <a:cubicBezTo>
                      <a:pt x="1" y="14"/>
                      <a:pt x="74" y="244"/>
                      <a:pt x="193" y="510"/>
                    </a:cubicBezTo>
                    <a:cubicBezTo>
                      <a:pt x="321" y="765"/>
                      <a:pt x="449" y="959"/>
                      <a:pt x="485" y="959"/>
                    </a:cubicBezTo>
                    <a:cubicBezTo>
                      <a:pt x="487" y="959"/>
                      <a:pt x="488" y="959"/>
                      <a:pt x="489" y="958"/>
                    </a:cubicBezTo>
                    <a:cubicBezTo>
                      <a:pt x="522" y="938"/>
                      <a:pt x="439" y="716"/>
                      <a:pt x="310" y="456"/>
                    </a:cubicBezTo>
                    <a:cubicBezTo>
                      <a:pt x="195" y="201"/>
                      <a:pt x="70" y="0"/>
                      <a:pt x="34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1" name="Google Shape;4561;p35"/>
              <p:cNvSpPr/>
              <p:nvPr/>
            </p:nvSpPr>
            <p:spPr>
              <a:xfrm>
                <a:off x="1258569" y="2028997"/>
                <a:ext cx="203848" cy="142414"/>
              </a:xfrm>
              <a:custGeom>
                <a:rect b="b" l="l" r="r" t="t"/>
                <a:pathLst>
                  <a:path extrusionOk="0" h="1261" w="1805">
                    <a:moveTo>
                      <a:pt x="0" y="1"/>
                    </a:moveTo>
                    <a:lnTo>
                      <a:pt x="10" y="41"/>
                    </a:lnTo>
                    <a:cubicBezTo>
                      <a:pt x="10" y="54"/>
                      <a:pt x="10" y="64"/>
                      <a:pt x="10" y="74"/>
                    </a:cubicBezTo>
                    <a:cubicBezTo>
                      <a:pt x="10" y="74"/>
                      <a:pt x="10" y="71"/>
                      <a:pt x="14" y="67"/>
                    </a:cubicBezTo>
                    <a:cubicBezTo>
                      <a:pt x="67" y="220"/>
                      <a:pt x="137" y="366"/>
                      <a:pt x="216" y="506"/>
                    </a:cubicBezTo>
                    <a:cubicBezTo>
                      <a:pt x="373" y="788"/>
                      <a:pt x="529" y="872"/>
                      <a:pt x="815" y="998"/>
                    </a:cubicBezTo>
                    <a:cubicBezTo>
                      <a:pt x="1070" y="1104"/>
                      <a:pt x="1336" y="1177"/>
                      <a:pt x="1612" y="1220"/>
                    </a:cubicBezTo>
                    <a:cubicBezTo>
                      <a:pt x="1655" y="1227"/>
                      <a:pt x="1728" y="1247"/>
                      <a:pt x="1805" y="1260"/>
                    </a:cubicBezTo>
                    <a:cubicBezTo>
                      <a:pt x="1722" y="1157"/>
                      <a:pt x="1602" y="1101"/>
                      <a:pt x="1506" y="1008"/>
                    </a:cubicBezTo>
                    <a:cubicBezTo>
                      <a:pt x="1336" y="858"/>
                      <a:pt x="1183" y="798"/>
                      <a:pt x="967" y="735"/>
                    </a:cubicBezTo>
                    <a:cubicBezTo>
                      <a:pt x="768" y="672"/>
                      <a:pt x="648" y="536"/>
                      <a:pt x="479" y="420"/>
                    </a:cubicBezTo>
                    <a:cubicBezTo>
                      <a:pt x="306" y="303"/>
                      <a:pt x="93" y="187"/>
                      <a:pt x="0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1_1">
    <p:spTree>
      <p:nvGrpSpPr>
        <p:cNvPr id="4562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p36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4" name="Google Shape;4564;p36"/>
          <p:cNvSpPr/>
          <p:nvPr/>
        </p:nvSpPr>
        <p:spPr>
          <a:xfrm>
            <a:off x="0" y="2717550"/>
            <a:ext cx="9143962" cy="1507802"/>
          </a:xfrm>
          <a:custGeom>
            <a:rect b="b" l="l" r="r" t="t"/>
            <a:pathLst>
              <a:path extrusionOk="0" h="18394" w="60417">
                <a:moveTo>
                  <a:pt x="12093" y="1"/>
                </a:moveTo>
                <a:cubicBezTo>
                  <a:pt x="8048" y="1"/>
                  <a:pt x="3807" y="508"/>
                  <a:pt x="0" y="1595"/>
                </a:cubicBezTo>
                <a:lnTo>
                  <a:pt x="0" y="14112"/>
                </a:lnTo>
                <a:cubicBezTo>
                  <a:pt x="652" y="14556"/>
                  <a:pt x="1274" y="15011"/>
                  <a:pt x="2158" y="15011"/>
                </a:cubicBezTo>
                <a:cubicBezTo>
                  <a:pt x="2188" y="15011"/>
                  <a:pt x="2219" y="15011"/>
                  <a:pt x="2250" y="15010"/>
                </a:cubicBezTo>
                <a:cubicBezTo>
                  <a:pt x="2696" y="14994"/>
                  <a:pt x="3106" y="14878"/>
                  <a:pt x="3530" y="14878"/>
                </a:cubicBezTo>
                <a:cubicBezTo>
                  <a:pt x="3709" y="14878"/>
                  <a:pt x="3890" y="14899"/>
                  <a:pt x="4078" y="14957"/>
                </a:cubicBezTo>
                <a:cubicBezTo>
                  <a:pt x="4744" y="15161"/>
                  <a:pt x="5180" y="15678"/>
                  <a:pt x="5712" y="16036"/>
                </a:cubicBezTo>
                <a:cubicBezTo>
                  <a:pt x="6907" y="16845"/>
                  <a:pt x="8234" y="17652"/>
                  <a:pt x="9646" y="18142"/>
                </a:cubicBezTo>
                <a:cubicBezTo>
                  <a:pt x="10138" y="18312"/>
                  <a:pt x="10568" y="18393"/>
                  <a:pt x="10956" y="18393"/>
                </a:cubicBezTo>
                <a:cubicBezTo>
                  <a:pt x="11898" y="18393"/>
                  <a:pt x="12593" y="17915"/>
                  <a:pt x="13340" y="17083"/>
                </a:cubicBezTo>
                <a:cubicBezTo>
                  <a:pt x="14253" y="16066"/>
                  <a:pt x="15561" y="16107"/>
                  <a:pt x="16416" y="15136"/>
                </a:cubicBezTo>
                <a:cubicBezTo>
                  <a:pt x="17440" y="13969"/>
                  <a:pt x="18544" y="13096"/>
                  <a:pt x="20218" y="13096"/>
                </a:cubicBezTo>
                <a:cubicBezTo>
                  <a:pt x="20403" y="13096"/>
                  <a:pt x="20594" y="13107"/>
                  <a:pt x="20794" y="13129"/>
                </a:cubicBezTo>
                <a:cubicBezTo>
                  <a:pt x="23015" y="13373"/>
                  <a:pt x="25071" y="14684"/>
                  <a:pt x="27068" y="15496"/>
                </a:cubicBezTo>
                <a:cubicBezTo>
                  <a:pt x="27547" y="15692"/>
                  <a:pt x="28015" y="15782"/>
                  <a:pt x="28482" y="15782"/>
                </a:cubicBezTo>
                <a:cubicBezTo>
                  <a:pt x="29021" y="15782"/>
                  <a:pt x="29559" y="15661"/>
                  <a:pt x="30111" y="15443"/>
                </a:cubicBezTo>
                <a:cubicBezTo>
                  <a:pt x="30637" y="15237"/>
                  <a:pt x="31106" y="15093"/>
                  <a:pt x="31586" y="15093"/>
                </a:cubicBezTo>
                <a:cubicBezTo>
                  <a:pt x="31929" y="15093"/>
                  <a:pt x="32277" y="15166"/>
                  <a:pt x="32656" y="15343"/>
                </a:cubicBezTo>
                <a:cubicBezTo>
                  <a:pt x="33751" y="15853"/>
                  <a:pt x="35072" y="16884"/>
                  <a:pt x="36320" y="16884"/>
                </a:cubicBezTo>
                <a:cubicBezTo>
                  <a:pt x="36873" y="16884"/>
                  <a:pt x="37412" y="16681"/>
                  <a:pt x="37911" y="16139"/>
                </a:cubicBezTo>
                <a:cubicBezTo>
                  <a:pt x="38440" y="15565"/>
                  <a:pt x="38834" y="15022"/>
                  <a:pt x="39681" y="14788"/>
                </a:cubicBezTo>
                <a:cubicBezTo>
                  <a:pt x="39900" y="14728"/>
                  <a:pt x="40086" y="14703"/>
                  <a:pt x="40255" y="14703"/>
                </a:cubicBezTo>
                <a:cubicBezTo>
                  <a:pt x="40774" y="14703"/>
                  <a:pt x="41128" y="14933"/>
                  <a:pt x="41761" y="15063"/>
                </a:cubicBezTo>
                <a:cubicBezTo>
                  <a:pt x="41881" y="15087"/>
                  <a:pt x="41985" y="15098"/>
                  <a:pt x="42077" y="15098"/>
                </a:cubicBezTo>
                <a:cubicBezTo>
                  <a:pt x="42656" y="15098"/>
                  <a:pt x="42760" y="14659"/>
                  <a:pt x="43380" y="14369"/>
                </a:cubicBezTo>
                <a:cubicBezTo>
                  <a:pt x="43631" y="14253"/>
                  <a:pt x="43859" y="14202"/>
                  <a:pt x="44071" y="14202"/>
                </a:cubicBezTo>
                <a:cubicBezTo>
                  <a:pt x="44621" y="14202"/>
                  <a:pt x="45063" y="14545"/>
                  <a:pt x="45516" y="14992"/>
                </a:cubicBezTo>
                <a:cubicBezTo>
                  <a:pt x="46493" y="15959"/>
                  <a:pt x="48553" y="17713"/>
                  <a:pt x="50318" y="17713"/>
                </a:cubicBezTo>
                <a:cubicBezTo>
                  <a:pt x="50693" y="17713"/>
                  <a:pt x="51056" y="17634"/>
                  <a:pt x="51391" y="17451"/>
                </a:cubicBezTo>
                <a:cubicBezTo>
                  <a:pt x="52904" y="16624"/>
                  <a:pt x="53711" y="14695"/>
                  <a:pt x="55259" y="14057"/>
                </a:cubicBezTo>
                <a:cubicBezTo>
                  <a:pt x="55545" y="13939"/>
                  <a:pt x="55815" y="13889"/>
                  <a:pt x="56074" y="13889"/>
                </a:cubicBezTo>
                <a:cubicBezTo>
                  <a:pt x="57105" y="13889"/>
                  <a:pt x="57961" y="14665"/>
                  <a:pt x="58938" y="14959"/>
                </a:cubicBezTo>
                <a:cubicBezTo>
                  <a:pt x="59180" y="15033"/>
                  <a:pt x="59402" y="15059"/>
                  <a:pt x="59617" y="15059"/>
                </a:cubicBezTo>
                <a:cubicBezTo>
                  <a:pt x="59883" y="15059"/>
                  <a:pt x="60139" y="15020"/>
                  <a:pt x="60416" y="14982"/>
                </a:cubicBezTo>
                <a:lnTo>
                  <a:pt x="60416" y="2571"/>
                </a:lnTo>
                <a:cubicBezTo>
                  <a:pt x="59705" y="2313"/>
                  <a:pt x="59034" y="2109"/>
                  <a:pt x="58575" y="1940"/>
                </a:cubicBezTo>
                <a:cubicBezTo>
                  <a:pt x="56180" y="1076"/>
                  <a:pt x="53718" y="819"/>
                  <a:pt x="51226" y="819"/>
                </a:cubicBezTo>
                <a:cubicBezTo>
                  <a:pt x="49770" y="819"/>
                  <a:pt x="48303" y="907"/>
                  <a:pt x="46835" y="1012"/>
                </a:cubicBezTo>
                <a:cubicBezTo>
                  <a:pt x="45430" y="1113"/>
                  <a:pt x="44023" y="1229"/>
                  <a:pt x="42621" y="1297"/>
                </a:cubicBezTo>
                <a:cubicBezTo>
                  <a:pt x="40676" y="1394"/>
                  <a:pt x="38736" y="1415"/>
                  <a:pt x="36796" y="1415"/>
                </a:cubicBezTo>
                <a:cubicBezTo>
                  <a:pt x="35363" y="1415"/>
                  <a:pt x="33929" y="1404"/>
                  <a:pt x="32494" y="1404"/>
                </a:cubicBezTo>
                <a:cubicBezTo>
                  <a:pt x="31292" y="1404"/>
                  <a:pt x="30089" y="1412"/>
                  <a:pt x="28883" y="1441"/>
                </a:cubicBezTo>
                <a:cubicBezTo>
                  <a:pt x="28656" y="1447"/>
                  <a:pt x="28429" y="1449"/>
                  <a:pt x="28203" y="1449"/>
                </a:cubicBezTo>
                <a:cubicBezTo>
                  <a:pt x="27841" y="1449"/>
                  <a:pt x="27481" y="1442"/>
                  <a:pt x="27121" y="1428"/>
                </a:cubicBezTo>
                <a:cubicBezTo>
                  <a:pt x="23076" y="1277"/>
                  <a:pt x="19165" y="357"/>
                  <a:pt x="15113" y="97"/>
                </a:cubicBezTo>
                <a:cubicBezTo>
                  <a:pt x="14126" y="33"/>
                  <a:pt x="13116" y="1"/>
                  <a:pt x="12093" y="1"/>
                </a:cubicBezTo>
                <a:close/>
              </a:path>
            </a:pathLst>
          </a:custGeom>
          <a:solidFill>
            <a:srgbClr val="F0BC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5" name="Google Shape;4565;p36"/>
          <p:cNvSpPr/>
          <p:nvPr/>
        </p:nvSpPr>
        <p:spPr>
          <a:xfrm>
            <a:off x="25" y="2949724"/>
            <a:ext cx="9143962" cy="812766"/>
          </a:xfrm>
          <a:custGeom>
            <a:rect b="b" l="l" r="r" t="t"/>
            <a:pathLst>
              <a:path extrusionOk="0" h="14966" w="60417">
                <a:moveTo>
                  <a:pt x="36721" y="0"/>
                </a:moveTo>
                <a:cubicBezTo>
                  <a:pt x="34577" y="0"/>
                  <a:pt x="32420" y="217"/>
                  <a:pt x="30293" y="356"/>
                </a:cubicBezTo>
                <a:cubicBezTo>
                  <a:pt x="27580" y="535"/>
                  <a:pt x="24884" y="709"/>
                  <a:pt x="22178" y="949"/>
                </a:cubicBezTo>
                <a:cubicBezTo>
                  <a:pt x="20689" y="1080"/>
                  <a:pt x="19025" y="1220"/>
                  <a:pt x="17398" y="1220"/>
                </a:cubicBezTo>
                <a:cubicBezTo>
                  <a:pt x="16340" y="1220"/>
                  <a:pt x="15297" y="1161"/>
                  <a:pt x="14328" y="1002"/>
                </a:cubicBezTo>
                <a:cubicBezTo>
                  <a:pt x="14250" y="989"/>
                  <a:pt x="14172" y="976"/>
                  <a:pt x="14096" y="961"/>
                </a:cubicBezTo>
                <a:cubicBezTo>
                  <a:pt x="13072" y="774"/>
                  <a:pt x="12057" y="694"/>
                  <a:pt x="11047" y="694"/>
                </a:cubicBezTo>
                <a:cubicBezTo>
                  <a:pt x="8841" y="694"/>
                  <a:pt x="6663" y="1078"/>
                  <a:pt x="4484" y="1574"/>
                </a:cubicBezTo>
                <a:cubicBezTo>
                  <a:pt x="2880" y="1940"/>
                  <a:pt x="1415" y="1917"/>
                  <a:pt x="0" y="2474"/>
                </a:cubicBezTo>
                <a:lnTo>
                  <a:pt x="0" y="11635"/>
                </a:lnTo>
                <a:cubicBezTo>
                  <a:pt x="853" y="12195"/>
                  <a:pt x="1397" y="12450"/>
                  <a:pt x="2711" y="12450"/>
                </a:cubicBezTo>
                <a:cubicBezTo>
                  <a:pt x="3096" y="12450"/>
                  <a:pt x="3441" y="12440"/>
                  <a:pt x="3763" y="12440"/>
                </a:cubicBezTo>
                <a:cubicBezTo>
                  <a:pt x="4707" y="12440"/>
                  <a:pt x="5451" y="12522"/>
                  <a:pt x="6408" y="13161"/>
                </a:cubicBezTo>
                <a:cubicBezTo>
                  <a:pt x="7165" y="13664"/>
                  <a:pt x="8429" y="14965"/>
                  <a:pt x="9478" y="14965"/>
                </a:cubicBezTo>
                <a:cubicBezTo>
                  <a:pt x="9534" y="14965"/>
                  <a:pt x="9589" y="14961"/>
                  <a:pt x="9643" y="14954"/>
                </a:cubicBezTo>
                <a:cubicBezTo>
                  <a:pt x="10276" y="14866"/>
                  <a:pt x="10256" y="14258"/>
                  <a:pt x="10874" y="14117"/>
                </a:cubicBezTo>
                <a:cubicBezTo>
                  <a:pt x="10950" y="14099"/>
                  <a:pt x="11026" y="14092"/>
                  <a:pt x="11101" y="14092"/>
                </a:cubicBezTo>
                <a:cubicBezTo>
                  <a:pt x="11477" y="14092"/>
                  <a:pt x="11842" y="14271"/>
                  <a:pt x="12208" y="14271"/>
                </a:cubicBezTo>
                <a:cubicBezTo>
                  <a:pt x="12348" y="14271"/>
                  <a:pt x="12488" y="14245"/>
                  <a:pt x="12629" y="14172"/>
                </a:cubicBezTo>
                <a:cubicBezTo>
                  <a:pt x="13098" y="13933"/>
                  <a:pt x="13274" y="13305"/>
                  <a:pt x="13746" y="13022"/>
                </a:cubicBezTo>
                <a:cubicBezTo>
                  <a:pt x="14175" y="12768"/>
                  <a:pt x="14797" y="12697"/>
                  <a:pt x="15246" y="12432"/>
                </a:cubicBezTo>
                <a:cubicBezTo>
                  <a:pt x="16210" y="11865"/>
                  <a:pt x="16820" y="10932"/>
                  <a:pt x="17962" y="10586"/>
                </a:cubicBezTo>
                <a:cubicBezTo>
                  <a:pt x="18452" y="10437"/>
                  <a:pt x="18927" y="10374"/>
                  <a:pt x="19390" y="10374"/>
                </a:cubicBezTo>
                <a:cubicBezTo>
                  <a:pt x="21193" y="10374"/>
                  <a:pt x="22824" y="11336"/>
                  <a:pt x="24493" y="11978"/>
                </a:cubicBezTo>
                <a:cubicBezTo>
                  <a:pt x="25036" y="12187"/>
                  <a:pt x="25702" y="12519"/>
                  <a:pt x="26312" y="12519"/>
                </a:cubicBezTo>
                <a:cubicBezTo>
                  <a:pt x="26328" y="12519"/>
                  <a:pt x="26344" y="12518"/>
                  <a:pt x="26359" y="12518"/>
                </a:cubicBezTo>
                <a:cubicBezTo>
                  <a:pt x="26915" y="12503"/>
                  <a:pt x="27383" y="12215"/>
                  <a:pt x="27950" y="12215"/>
                </a:cubicBezTo>
                <a:cubicBezTo>
                  <a:pt x="28034" y="12215"/>
                  <a:pt x="28119" y="12221"/>
                  <a:pt x="28207" y="12236"/>
                </a:cubicBezTo>
                <a:cubicBezTo>
                  <a:pt x="28804" y="12333"/>
                  <a:pt x="29113" y="12498"/>
                  <a:pt x="29586" y="12498"/>
                </a:cubicBezTo>
                <a:cubicBezTo>
                  <a:pt x="29725" y="12498"/>
                  <a:pt x="29877" y="12484"/>
                  <a:pt x="30056" y="12450"/>
                </a:cubicBezTo>
                <a:cubicBezTo>
                  <a:pt x="30545" y="12355"/>
                  <a:pt x="31037" y="12217"/>
                  <a:pt x="31559" y="12217"/>
                </a:cubicBezTo>
                <a:cubicBezTo>
                  <a:pt x="31673" y="12217"/>
                  <a:pt x="31788" y="12223"/>
                  <a:pt x="31904" y="12238"/>
                </a:cubicBezTo>
                <a:cubicBezTo>
                  <a:pt x="33185" y="12403"/>
                  <a:pt x="34360" y="13428"/>
                  <a:pt x="35662" y="13428"/>
                </a:cubicBezTo>
                <a:cubicBezTo>
                  <a:pt x="35693" y="13428"/>
                  <a:pt x="35724" y="13427"/>
                  <a:pt x="35755" y="13426"/>
                </a:cubicBezTo>
                <a:cubicBezTo>
                  <a:pt x="37078" y="13373"/>
                  <a:pt x="37520" y="11751"/>
                  <a:pt x="38836" y="11545"/>
                </a:cubicBezTo>
                <a:cubicBezTo>
                  <a:pt x="38929" y="11530"/>
                  <a:pt x="39020" y="11523"/>
                  <a:pt x="39109" y="11523"/>
                </a:cubicBezTo>
                <a:cubicBezTo>
                  <a:pt x="39577" y="11523"/>
                  <a:pt x="39992" y="11698"/>
                  <a:pt x="40459" y="11698"/>
                </a:cubicBezTo>
                <a:cubicBezTo>
                  <a:pt x="40533" y="11698"/>
                  <a:pt x="40608" y="11693"/>
                  <a:pt x="40684" y="11683"/>
                </a:cubicBezTo>
                <a:cubicBezTo>
                  <a:pt x="41196" y="11618"/>
                  <a:pt x="41948" y="11502"/>
                  <a:pt x="42374" y="11408"/>
                </a:cubicBezTo>
                <a:cubicBezTo>
                  <a:pt x="42921" y="11287"/>
                  <a:pt x="43309" y="10929"/>
                  <a:pt x="43920" y="10919"/>
                </a:cubicBezTo>
                <a:cubicBezTo>
                  <a:pt x="43939" y="10919"/>
                  <a:pt x="43957" y="10919"/>
                  <a:pt x="43976" y="10919"/>
                </a:cubicBezTo>
                <a:cubicBezTo>
                  <a:pt x="44669" y="10919"/>
                  <a:pt x="45138" y="11234"/>
                  <a:pt x="45710" y="11598"/>
                </a:cubicBezTo>
                <a:cubicBezTo>
                  <a:pt x="46751" y="12261"/>
                  <a:pt x="47863" y="13204"/>
                  <a:pt x="49076" y="13562"/>
                </a:cubicBezTo>
                <a:cubicBezTo>
                  <a:pt x="49352" y="13644"/>
                  <a:pt x="49572" y="13685"/>
                  <a:pt x="49760" y="13685"/>
                </a:cubicBezTo>
                <a:cubicBezTo>
                  <a:pt x="50192" y="13685"/>
                  <a:pt x="50461" y="13467"/>
                  <a:pt x="50872" y="13020"/>
                </a:cubicBezTo>
                <a:cubicBezTo>
                  <a:pt x="51328" y="12526"/>
                  <a:pt x="51780" y="12150"/>
                  <a:pt x="52375" y="11804"/>
                </a:cubicBezTo>
                <a:cubicBezTo>
                  <a:pt x="53341" y="11247"/>
                  <a:pt x="54325" y="10942"/>
                  <a:pt x="55413" y="10942"/>
                </a:cubicBezTo>
                <a:cubicBezTo>
                  <a:pt x="55609" y="10942"/>
                  <a:pt x="55808" y="10952"/>
                  <a:pt x="56011" y="10972"/>
                </a:cubicBezTo>
                <a:cubicBezTo>
                  <a:pt x="56621" y="11033"/>
                  <a:pt x="57090" y="11292"/>
                  <a:pt x="57647" y="11459"/>
                </a:cubicBezTo>
                <a:cubicBezTo>
                  <a:pt x="57871" y="11527"/>
                  <a:pt x="58057" y="11553"/>
                  <a:pt x="58225" y="11553"/>
                </a:cubicBezTo>
                <a:cubicBezTo>
                  <a:pt x="58609" y="11553"/>
                  <a:pt x="58907" y="11417"/>
                  <a:pt x="59385" y="11320"/>
                </a:cubicBezTo>
                <a:cubicBezTo>
                  <a:pt x="59481" y="11301"/>
                  <a:pt x="59580" y="11293"/>
                  <a:pt x="59682" y="11293"/>
                </a:cubicBezTo>
                <a:cubicBezTo>
                  <a:pt x="59915" y="11293"/>
                  <a:pt x="60163" y="11337"/>
                  <a:pt x="60416" y="11398"/>
                </a:cubicBezTo>
                <a:lnTo>
                  <a:pt x="60416" y="4809"/>
                </a:lnTo>
                <a:cubicBezTo>
                  <a:pt x="59665" y="4413"/>
                  <a:pt x="58807" y="4096"/>
                  <a:pt x="57993" y="3839"/>
                </a:cubicBezTo>
                <a:cubicBezTo>
                  <a:pt x="56021" y="3213"/>
                  <a:pt x="54092" y="2487"/>
                  <a:pt x="52029" y="2144"/>
                </a:cubicBezTo>
                <a:cubicBezTo>
                  <a:pt x="50057" y="1816"/>
                  <a:pt x="48151" y="1559"/>
                  <a:pt x="46212" y="1100"/>
                </a:cubicBezTo>
                <a:cubicBezTo>
                  <a:pt x="44298" y="646"/>
                  <a:pt x="42331" y="588"/>
                  <a:pt x="40394" y="270"/>
                </a:cubicBezTo>
                <a:cubicBezTo>
                  <a:pt x="39180" y="72"/>
                  <a:pt x="37953" y="0"/>
                  <a:pt x="36721" y="0"/>
                </a:cubicBezTo>
                <a:close/>
              </a:path>
            </a:pathLst>
          </a:custGeom>
          <a:solidFill>
            <a:srgbClr val="DDA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66" name="Google Shape;4566;p36"/>
          <p:cNvGrpSpPr/>
          <p:nvPr/>
        </p:nvGrpSpPr>
        <p:grpSpPr>
          <a:xfrm>
            <a:off x="-321458" y="779098"/>
            <a:ext cx="10119330" cy="2830999"/>
            <a:chOff x="-321458" y="931498"/>
            <a:chExt cx="10119330" cy="2830999"/>
          </a:xfrm>
        </p:grpSpPr>
        <p:sp>
          <p:nvSpPr>
            <p:cNvPr id="4567" name="Google Shape;4567;p36"/>
            <p:cNvSpPr/>
            <p:nvPr/>
          </p:nvSpPr>
          <p:spPr>
            <a:xfrm>
              <a:off x="0" y="23094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36"/>
            <p:cNvSpPr/>
            <p:nvPr/>
          </p:nvSpPr>
          <p:spPr>
            <a:xfrm flipH="1">
              <a:off x="-321458" y="931498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69" name="Google Shape;4569;p36"/>
            <p:cNvGrpSpPr/>
            <p:nvPr/>
          </p:nvGrpSpPr>
          <p:grpSpPr>
            <a:xfrm>
              <a:off x="-224431" y="1701388"/>
              <a:ext cx="10022303" cy="2061109"/>
              <a:chOff x="-224431" y="1701388"/>
              <a:chExt cx="10022303" cy="2061109"/>
            </a:xfrm>
          </p:grpSpPr>
          <p:grpSp>
            <p:nvGrpSpPr>
              <p:cNvPr id="4570" name="Google Shape;4570;p36"/>
              <p:cNvGrpSpPr/>
              <p:nvPr/>
            </p:nvGrpSpPr>
            <p:grpSpPr>
              <a:xfrm flipH="1">
                <a:off x="-224424" y="1982113"/>
                <a:ext cx="10022296" cy="1780385"/>
                <a:chOff x="725125" y="2905550"/>
                <a:chExt cx="1814450" cy="289000"/>
              </a:xfrm>
            </p:grpSpPr>
            <p:sp>
              <p:nvSpPr>
                <p:cNvPr id="4571" name="Google Shape;4571;p36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2" name="Google Shape;4572;p36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3" name="Google Shape;4573;p36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36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5" name="Google Shape;4575;p36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6" name="Google Shape;4576;p36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7" name="Google Shape;4577;p36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8" name="Google Shape;4578;p36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9" name="Google Shape;4579;p36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0" name="Google Shape;4580;p36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1" name="Google Shape;4581;p36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2" name="Google Shape;4582;p36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3" name="Google Shape;4583;p36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4" name="Google Shape;4584;p36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5" name="Google Shape;4585;p36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6" name="Google Shape;4586;p36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7" name="Google Shape;4587;p36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8" name="Google Shape;4588;p36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9" name="Google Shape;4589;p36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0" name="Google Shape;4590;p36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1" name="Google Shape;4591;p36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2" name="Google Shape;4592;p36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3" name="Google Shape;4593;p36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4" name="Google Shape;4594;p36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5" name="Google Shape;4595;p36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6" name="Google Shape;4596;p36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7" name="Google Shape;4597;p36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8" name="Google Shape;4598;p36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9" name="Google Shape;4599;p36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0" name="Google Shape;4600;p36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1" name="Google Shape;4601;p36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2" name="Google Shape;4602;p36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3" name="Google Shape;4603;p36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4" name="Google Shape;4604;p36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5" name="Google Shape;4605;p36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6" name="Google Shape;4606;p36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7" name="Google Shape;4607;p36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8" name="Google Shape;4608;p36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9" name="Google Shape;4609;p36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0" name="Google Shape;4610;p36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1" name="Google Shape;4611;p36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2" name="Google Shape;4612;p36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3" name="Google Shape;4613;p36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4" name="Google Shape;4614;p36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5" name="Google Shape;4615;p36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6" name="Google Shape;4616;p36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7" name="Google Shape;4617;p36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8" name="Google Shape;4618;p36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9" name="Google Shape;4619;p36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0" name="Google Shape;4620;p36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1" name="Google Shape;4621;p36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2" name="Google Shape;4622;p36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3" name="Google Shape;4623;p36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4" name="Google Shape;4624;p36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5" name="Google Shape;4625;p36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6" name="Google Shape;4626;p36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7" name="Google Shape;4627;p36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8" name="Google Shape;4628;p36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9" name="Google Shape;4629;p36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0" name="Google Shape;4630;p36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1" name="Google Shape;4631;p36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2" name="Google Shape;4632;p36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3" name="Google Shape;4633;p36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4" name="Google Shape;4634;p36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5" name="Google Shape;4635;p36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6" name="Google Shape;4636;p36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7" name="Google Shape;4637;p36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8" name="Google Shape;4638;p36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9" name="Google Shape;4639;p36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0" name="Google Shape;4640;p36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1" name="Google Shape;4641;p36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2" name="Google Shape;4642;p36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3" name="Google Shape;4643;p36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4" name="Google Shape;4644;p36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5" name="Google Shape;4645;p36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6" name="Google Shape;4646;p36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7" name="Google Shape;4647;p36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8" name="Google Shape;4648;p36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9" name="Google Shape;4649;p36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0" name="Google Shape;4650;p36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1" name="Google Shape;4651;p36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2" name="Google Shape;4652;p36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3" name="Google Shape;4653;p36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4" name="Google Shape;4654;p36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5" name="Google Shape;4655;p36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6" name="Google Shape;4656;p36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7" name="Google Shape;4657;p36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8" name="Google Shape;4658;p36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9" name="Google Shape;4659;p36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0" name="Google Shape;4660;p36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1" name="Google Shape;4661;p36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2" name="Google Shape;4662;p36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3" name="Google Shape;4663;p36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4" name="Google Shape;4664;p36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5" name="Google Shape;4665;p36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6" name="Google Shape;4666;p36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7" name="Google Shape;4667;p36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8" name="Google Shape;4668;p36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9" name="Google Shape;4669;p36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0" name="Google Shape;4670;p36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1" name="Google Shape;4671;p36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72" name="Google Shape;4672;p36"/>
              <p:cNvGrpSpPr/>
              <p:nvPr/>
            </p:nvGrpSpPr>
            <p:grpSpPr>
              <a:xfrm>
                <a:off x="-224431" y="1701388"/>
                <a:ext cx="8145162" cy="1498165"/>
                <a:chOff x="-224431" y="1701388"/>
                <a:chExt cx="8145162" cy="1498165"/>
              </a:xfrm>
            </p:grpSpPr>
            <p:grpSp>
              <p:nvGrpSpPr>
                <p:cNvPr id="4673" name="Google Shape;4673;p36"/>
                <p:cNvGrpSpPr/>
                <p:nvPr/>
              </p:nvGrpSpPr>
              <p:grpSpPr>
                <a:xfrm>
                  <a:off x="-224431" y="1701388"/>
                  <a:ext cx="4748501" cy="1426898"/>
                  <a:chOff x="845281" y="1246472"/>
                  <a:chExt cx="721229" cy="216722"/>
                </a:xfrm>
              </p:grpSpPr>
              <p:sp>
                <p:nvSpPr>
                  <p:cNvPr id="4674" name="Google Shape;4674;p36"/>
                  <p:cNvSpPr/>
                  <p:nvPr/>
                </p:nvSpPr>
                <p:spPr>
                  <a:xfrm rot="643536">
                    <a:off x="1399013" y="1325493"/>
                    <a:ext cx="157320" cy="124146"/>
                  </a:xfrm>
                  <a:custGeom>
                    <a:rect b="b" l="l" r="r" t="t"/>
                    <a:pathLst>
                      <a:path extrusionOk="0" h="4966" w="6293">
                        <a:moveTo>
                          <a:pt x="2151" y="1"/>
                        </a:moveTo>
                        <a:cubicBezTo>
                          <a:pt x="1927" y="1"/>
                          <a:pt x="1684" y="48"/>
                          <a:pt x="1413" y="157"/>
                        </a:cubicBezTo>
                        <a:cubicBezTo>
                          <a:pt x="329" y="593"/>
                          <a:pt x="1" y="1899"/>
                          <a:pt x="611" y="2810"/>
                        </a:cubicBezTo>
                        <a:cubicBezTo>
                          <a:pt x="1312" y="3852"/>
                          <a:pt x="2775" y="4966"/>
                          <a:pt x="4186" y="4966"/>
                        </a:cubicBezTo>
                        <a:cubicBezTo>
                          <a:pt x="4338" y="4966"/>
                          <a:pt x="4490" y="4953"/>
                          <a:pt x="4641" y="4925"/>
                        </a:cubicBezTo>
                        <a:cubicBezTo>
                          <a:pt x="5667" y="4736"/>
                          <a:pt x="6292" y="4159"/>
                          <a:pt x="5995" y="3175"/>
                        </a:cubicBezTo>
                        <a:cubicBezTo>
                          <a:pt x="5773" y="2446"/>
                          <a:pt x="5226" y="1750"/>
                          <a:pt x="4547" y="1342"/>
                        </a:cubicBezTo>
                        <a:cubicBezTo>
                          <a:pt x="3684" y="821"/>
                          <a:pt x="3088" y="1"/>
                          <a:pt x="215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5" name="Google Shape;4675;p36"/>
                  <p:cNvSpPr/>
                  <p:nvPr/>
                </p:nvSpPr>
                <p:spPr>
                  <a:xfrm>
                    <a:off x="1229003" y="1325446"/>
                    <a:ext cx="113225" cy="126250"/>
                  </a:xfrm>
                  <a:custGeom>
                    <a:rect b="b" l="l" r="r" t="t"/>
                    <a:pathLst>
                      <a:path extrusionOk="0" h="5050" w="4529">
                        <a:moveTo>
                          <a:pt x="1597" y="1"/>
                        </a:moveTo>
                        <a:cubicBezTo>
                          <a:pt x="234" y="1"/>
                          <a:pt x="1" y="1743"/>
                          <a:pt x="376" y="2710"/>
                        </a:cubicBezTo>
                        <a:cubicBezTo>
                          <a:pt x="837" y="3903"/>
                          <a:pt x="1571" y="4660"/>
                          <a:pt x="2907" y="4990"/>
                        </a:cubicBezTo>
                        <a:cubicBezTo>
                          <a:pt x="3072" y="5031"/>
                          <a:pt x="3221" y="5050"/>
                          <a:pt x="3356" y="5050"/>
                        </a:cubicBezTo>
                        <a:cubicBezTo>
                          <a:pt x="4270" y="5050"/>
                          <a:pt x="4528" y="4175"/>
                          <a:pt x="4405" y="3301"/>
                        </a:cubicBezTo>
                        <a:cubicBezTo>
                          <a:pt x="4241" y="2120"/>
                          <a:pt x="3127" y="60"/>
                          <a:pt x="1664" y="2"/>
                        </a:cubicBezTo>
                        <a:cubicBezTo>
                          <a:pt x="1642" y="1"/>
                          <a:pt x="1619" y="1"/>
                          <a:pt x="1597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6" name="Google Shape;4676;p36"/>
                  <p:cNvSpPr/>
                  <p:nvPr/>
                </p:nvSpPr>
                <p:spPr>
                  <a:xfrm>
                    <a:off x="1129039" y="1308504"/>
                    <a:ext cx="66975" cy="43975"/>
                  </a:xfrm>
                  <a:custGeom>
                    <a:rect b="b" l="l" r="r" t="t"/>
                    <a:pathLst>
                      <a:path extrusionOk="0" h="1759" w="2679">
                        <a:moveTo>
                          <a:pt x="1185" y="1"/>
                        </a:moveTo>
                        <a:cubicBezTo>
                          <a:pt x="563" y="1"/>
                          <a:pt x="0" y="515"/>
                          <a:pt x="401" y="1187"/>
                        </a:cubicBezTo>
                        <a:cubicBezTo>
                          <a:pt x="583" y="1495"/>
                          <a:pt x="1141" y="1759"/>
                          <a:pt x="1578" y="1759"/>
                        </a:cubicBezTo>
                        <a:cubicBezTo>
                          <a:pt x="1657" y="1759"/>
                          <a:pt x="1732" y="1750"/>
                          <a:pt x="1800" y="1732"/>
                        </a:cubicBezTo>
                        <a:cubicBezTo>
                          <a:pt x="2678" y="1492"/>
                          <a:pt x="2373" y="590"/>
                          <a:pt x="1806" y="194"/>
                        </a:cubicBezTo>
                        <a:cubicBezTo>
                          <a:pt x="1615" y="61"/>
                          <a:pt x="1397" y="1"/>
                          <a:pt x="1185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7" name="Google Shape;4677;p36"/>
                  <p:cNvSpPr/>
                  <p:nvPr/>
                </p:nvSpPr>
                <p:spPr>
                  <a:xfrm>
                    <a:off x="845281" y="1246472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8" name="Google Shape;4678;p36"/>
                  <p:cNvSpPr/>
                  <p:nvPr/>
                </p:nvSpPr>
                <p:spPr>
                  <a:xfrm rot="-1748151">
                    <a:off x="964413" y="1275936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679" name="Google Shape;4679;p36"/>
                <p:cNvGrpSpPr/>
                <p:nvPr/>
              </p:nvGrpSpPr>
              <p:grpSpPr>
                <a:xfrm>
                  <a:off x="5219007" y="2245413"/>
                  <a:ext cx="2701724" cy="954140"/>
                  <a:chOff x="785661" y="1226199"/>
                  <a:chExt cx="410353" cy="144918"/>
                </a:xfrm>
              </p:grpSpPr>
              <p:sp>
                <p:nvSpPr>
                  <p:cNvPr id="4680" name="Google Shape;4680;p36"/>
                  <p:cNvSpPr/>
                  <p:nvPr/>
                </p:nvSpPr>
                <p:spPr>
                  <a:xfrm>
                    <a:off x="1129039" y="1308504"/>
                    <a:ext cx="66975" cy="43975"/>
                  </a:xfrm>
                  <a:custGeom>
                    <a:rect b="b" l="l" r="r" t="t"/>
                    <a:pathLst>
                      <a:path extrusionOk="0" h="1759" w="2679">
                        <a:moveTo>
                          <a:pt x="1185" y="1"/>
                        </a:moveTo>
                        <a:cubicBezTo>
                          <a:pt x="563" y="1"/>
                          <a:pt x="0" y="515"/>
                          <a:pt x="401" y="1187"/>
                        </a:cubicBezTo>
                        <a:cubicBezTo>
                          <a:pt x="583" y="1495"/>
                          <a:pt x="1141" y="1759"/>
                          <a:pt x="1578" y="1759"/>
                        </a:cubicBezTo>
                        <a:cubicBezTo>
                          <a:pt x="1657" y="1759"/>
                          <a:pt x="1732" y="1750"/>
                          <a:pt x="1800" y="1732"/>
                        </a:cubicBezTo>
                        <a:cubicBezTo>
                          <a:pt x="2678" y="1492"/>
                          <a:pt x="2373" y="590"/>
                          <a:pt x="1806" y="194"/>
                        </a:cubicBezTo>
                        <a:cubicBezTo>
                          <a:pt x="1615" y="61"/>
                          <a:pt x="1397" y="1"/>
                          <a:pt x="1185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1" name="Google Shape;4681;p36"/>
                  <p:cNvSpPr/>
                  <p:nvPr/>
                </p:nvSpPr>
                <p:spPr>
                  <a:xfrm>
                    <a:off x="785661" y="122619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2" name="Google Shape;4682;p36"/>
                  <p:cNvSpPr/>
                  <p:nvPr/>
                </p:nvSpPr>
                <p:spPr>
                  <a:xfrm rot="-1748151">
                    <a:off x="1065768" y="128700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4683" name="Google Shape;4683;p36"/>
          <p:cNvSpPr/>
          <p:nvPr/>
        </p:nvSpPr>
        <p:spPr>
          <a:xfrm>
            <a:off x="-257152" y="-63400"/>
            <a:ext cx="9810574" cy="1965358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84" name="Google Shape;4684;p36"/>
          <p:cNvGrpSpPr/>
          <p:nvPr/>
        </p:nvGrpSpPr>
        <p:grpSpPr>
          <a:xfrm>
            <a:off x="-257170" y="793234"/>
            <a:ext cx="9716743" cy="1322348"/>
            <a:chOff x="725125" y="2905550"/>
            <a:chExt cx="1814450" cy="289000"/>
          </a:xfrm>
        </p:grpSpPr>
        <p:sp>
          <p:nvSpPr>
            <p:cNvPr id="4685" name="Google Shape;4685;p36"/>
            <p:cNvSpPr/>
            <p:nvPr/>
          </p:nvSpPr>
          <p:spPr>
            <a:xfrm>
              <a:off x="740450" y="2934375"/>
              <a:ext cx="1799125" cy="260175"/>
            </a:xfrm>
            <a:custGeom>
              <a:rect b="b" l="l" r="r" t="t"/>
              <a:pathLst>
                <a:path extrusionOk="0" h="10407" w="71965">
                  <a:moveTo>
                    <a:pt x="60446" y="0"/>
                  </a:moveTo>
                  <a:cubicBezTo>
                    <a:pt x="58888" y="0"/>
                    <a:pt x="58057" y="2643"/>
                    <a:pt x="57183" y="3462"/>
                  </a:cubicBezTo>
                  <a:cubicBezTo>
                    <a:pt x="56258" y="4332"/>
                    <a:pt x="54785" y="4209"/>
                    <a:pt x="53658" y="4821"/>
                  </a:cubicBezTo>
                  <a:cubicBezTo>
                    <a:pt x="52798" y="5291"/>
                    <a:pt x="52175" y="6044"/>
                    <a:pt x="51323" y="6453"/>
                  </a:cubicBezTo>
                  <a:cubicBezTo>
                    <a:pt x="50912" y="6649"/>
                    <a:pt x="50489" y="6713"/>
                    <a:pt x="50061" y="6713"/>
                  </a:cubicBezTo>
                  <a:cubicBezTo>
                    <a:pt x="49288" y="6713"/>
                    <a:pt x="48500" y="6506"/>
                    <a:pt x="47742" y="6506"/>
                  </a:cubicBezTo>
                  <a:cubicBezTo>
                    <a:pt x="47212" y="6506"/>
                    <a:pt x="46697" y="6607"/>
                    <a:pt x="46212" y="6950"/>
                  </a:cubicBezTo>
                  <a:cubicBezTo>
                    <a:pt x="45518" y="7439"/>
                    <a:pt x="45284" y="8281"/>
                    <a:pt x="44658" y="8717"/>
                  </a:cubicBezTo>
                  <a:cubicBezTo>
                    <a:pt x="44433" y="8874"/>
                    <a:pt x="44230" y="8935"/>
                    <a:pt x="44036" y="8935"/>
                  </a:cubicBezTo>
                  <a:cubicBezTo>
                    <a:pt x="43670" y="8935"/>
                    <a:pt x="43331" y="8721"/>
                    <a:pt x="42923" y="8528"/>
                  </a:cubicBezTo>
                  <a:cubicBezTo>
                    <a:pt x="42585" y="8369"/>
                    <a:pt x="42273" y="8323"/>
                    <a:pt x="41975" y="8323"/>
                  </a:cubicBezTo>
                  <a:cubicBezTo>
                    <a:pt x="41574" y="8323"/>
                    <a:pt x="41196" y="8406"/>
                    <a:pt x="40804" y="8406"/>
                  </a:cubicBezTo>
                  <a:cubicBezTo>
                    <a:pt x="40436" y="8406"/>
                    <a:pt x="40057" y="8333"/>
                    <a:pt x="39635" y="8049"/>
                  </a:cubicBezTo>
                  <a:cubicBezTo>
                    <a:pt x="38926" y="7573"/>
                    <a:pt x="38753" y="7292"/>
                    <a:pt x="37857" y="7292"/>
                  </a:cubicBezTo>
                  <a:cubicBezTo>
                    <a:pt x="37842" y="7292"/>
                    <a:pt x="37826" y="7293"/>
                    <a:pt x="37809" y="7293"/>
                  </a:cubicBezTo>
                  <a:cubicBezTo>
                    <a:pt x="37786" y="7293"/>
                    <a:pt x="37763" y="7293"/>
                    <a:pt x="37740" y="7293"/>
                  </a:cubicBezTo>
                  <a:cubicBezTo>
                    <a:pt x="37076" y="7293"/>
                    <a:pt x="36673" y="7151"/>
                    <a:pt x="36044" y="6829"/>
                  </a:cubicBezTo>
                  <a:cubicBezTo>
                    <a:pt x="35095" y="6346"/>
                    <a:pt x="34209" y="5971"/>
                    <a:pt x="33257" y="5971"/>
                  </a:cubicBezTo>
                  <a:cubicBezTo>
                    <a:pt x="32716" y="5971"/>
                    <a:pt x="32155" y="6092"/>
                    <a:pt x="31548" y="6382"/>
                  </a:cubicBezTo>
                  <a:cubicBezTo>
                    <a:pt x="30983" y="6653"/>
                    <a:pt x="30662" y="6814"/>
                    <a:pt x="30215" y="6814"/>
                  </a:cubicBezTo>
                  <a:cubicBezTo>
                    <a:pt x="30028" y="6814"/>
                    <a:pt x="29819" y="6786"/>
                    <a:pt x="29561" y="6725"/>
                  </a:cubicBezTo>
                  <a:cubicBezTo>
                    <a:pt x="29199" y="6642"/>
                    <a:pt x="28911" y="6584"/>
                    <a:pt x="28629" y="6584"/>
                  </a:cubicBezTo>
                  <a:cubicBezTo>
                    <a:pt x="28307" y="6584"/>
                    <a:pt x="27993" y="6660"/>
                    <a:pt x="27584" y="6864"/>
                  </a:cubicBezTo>
                  <a:cubicBezTo>
                    <a:pt x="26906" y="7204"/>
                    <a:pt x="26354" y="7641"/>
                    <a:pt x="25781" y="8052"/>
                  </a:cubicBezTo>
                  <a:cubicBezTo>
                    <a:pt x="25474" y="8273"/>
                    <a:pt x="25285" y="8336"/>
                    <a:pt x="25064" y="8336"/>
                  </a:cubicBezTo>
                  <a:cubicBezTo>
                    <a:pt x="24869" y="8336"/>
                    <a:pt x="24650" y="8288"/>
                    <a:pt x="24304" y="8256"/>
                  </a:cubicBezTo>
                  <a:cubicBezTo>
                    <a:pt x="24212" y="8247"/>
                    <a:pt x="24121" y="8243"/>
                    <a:pt x="24031" y="8243"/>
                  </a:cubicBezTo>
                  <a:cubicBezTo>
                    <a:pt x="23439" y="8243"/>
                    <a:pt x="22874" y="8422"/>
                    <a:pt x="22349" y="8685"/>
                  </a:cubicBezTo>
                  <a:cubicBezTo>
                    <a:pt x="21815" y="8953"/>
                    <a:pt x="21194" y="9567"/>
                    <a:pt x="20539" y="9567"/>
                  </a:cubicBezTo>
                  <a:cubicBezTo>
                    <a:pt x="20504" y="9567"/>
                    <a:pt x="20470" y="9566"/>
                    <a:pt x="20435" y="9562"/>
                  </a:cubicBezTo>
                  <a:cubicBezTo>
                    <a:pt x="20067" y="9524"/>
                    <a:pt x="19901" y="9199"/>
                    <a:pt x="19558" y="9146"/>
                  </a:cubicBezTo>
                  <a:cubicBezTo>
                    <a:pt x="19526" y="9141"/>
                    <a:pt x="19494" y="9139"/>
                    <a:pt x="19464" y="9139"/>
                  </a:cubicBezTo>
                  <a:cubicBezTo>
                    <a:pt x="19229" y="9139"/>
                    <a:pt x="19046" y="9276"/>
                    <a:pt x="18834" y="9290"/>
                  </a:cubicBezTo>
                  <a:cubicBezTo>
                    <a:pt x="18781" y="9293"/>
                    <a:pt x="18727" y="9294"/>
                    <a:pt x="18674" y="9294"/>
                  </a:cubicBezTo>
                  <a:cubicBezTo>
                    <a:pt x="18126" y="9294"/>
                    <a:pt x="17583" y="9137"/>
                    <a:pt x="17218" y="8740"/>
                  </a:cubicBezTo>
                  <a:cubicBezTo>
                    <a:pt x="16643" y="8112"/>
                    <a:pt x="16487" y="7419"/>
                    <a:pt x="15528" y="7151"/>
                  </a:cubicBezTo>
                  <a:cubicBezTo>
                    <a:pt x="14782" y="6945"/>
                    <a:pt x="14260" y="6867"/>
                    <a:pt x="13554" y="6471"/>
                  </a:cubicBezTo>
                  <a:cubicBezTo>
                    <a:pt x="12775" y="6032"/>
                    <a:pt x="11993" y="5676"/>
                    <a:pt x="11090" y="5644"/>
                  </a:cubicBezTo>
                  <a:cubicBezTo>
                    <a:pt x="11058" y="5642"/>
                    <a:pt x="11027" y="5642"/>
                    <a:pt x="10995" y="5642"/>
                  </a:cubicBezTo>
                  <a:cubicBezTo>
                    <a:pt x="10343" y="5642"/>
                    <a:pt x="9731" y="5853"/>
                    <a:pt x="9129" y="5853"/>
                  </a:cubicBezTo>
                  <a:cubicBezTo>
                    <a:pt x="9125" y="5853"/>
                    <a:pt x="9122" y="5853"/>
                    <a:pt x="9118" y="5853"/>
                  </a:cubicBezTo>
                  <a:cubicBezTo>
                    <a:pt x="8551" y="5850"/>
                    <a:pt x="8001" y="5540"/>
                    <a:pt x="7494" y="5389"/>
                  </a:cubicBezTo>
                  <a:cubicBezTo>
                    <a:pt x="6932" y="5222"/>
                    <a:pt x="6352" y="5270"/>
                    <a:pt x="5760" y="5169"/>
                  </a:cubicBezTo>
                  <a:cubicBezTo>
                    <a:pt x="4375" y="4930"/>
                    <a:pt x="3619" y="3619"/>
                    <a:pt x="2325" y="3314"/>
                  </a:cubicBezTo>
                  <a:cubicBezTo>
                    <a:pt x="1432" y="3104"/>
                    <a:pt x="719" y="2895"/>
                    <a:pt x="0" y="2444"/>
                  </a:cubicBezTo>
                  <a:lnTo>
                    <a:pt x="0" y="2444"/>
                  </a:lnTo>
                  <a:lnTo>
                    <a:pt x="33" y="3087"/>
                  </a:lnTo>
                  <a:cubicBezTo>
                    <a:pt x="1281" y="4925"/>
                    <a:pt x="4128" y="7068"/>
                    <a:pt x="6466" y="7260"/>
                  </a:cubicBezTo>
                  <a:cubicBezTo>
                    <a:pt x="6639" y="7274"/>
                    <a:pt x="6816" y="7280"/>
                    <a:pt x="6996" y="7280"/>
                  </a:cubicBezTo>
                  <a:cubicBezTo>
                    <a:pt x="7867" y="7280"/>
                    <a:pt x="8809" y="7142"/>
                    <a:pt x="9693" y="7142"/>
                  </a:cubicBezTo>
                  <a:cubicBezTo>
                    <a:pt x="10014" y="7142"/>
                    <a:pt x="10327" y="7160"/>
                    <a:pt x="10626" y="7209"/>
                  </a:cubicBezTo>
                  <a:cubicBezTo>
                    <a:pt x="12248" y="7477"/>
                    <a:pt x="13614" y="8591"/>
                    <a:pt x="15115" y="9191"/>
                  </a:cubicBezTo>
                  <a:cubicBezTo>
                    <a:pt x="16943" y="9920"/>
                    <a:pt x="18733" y="10392"/>
                    <a:pt x="20738" y="10399"/>
                  </a:cubicBezTo>
                  <a:cubicBezTo>
                    <a:pt x="21105" y="10400"/>
                    <a:pt x="21479" y="10407"/>
                    <a:pt x="21854" y="10407"/>
                  </a:cubicBezTo>
                  <a:cubicBezTo>
                    <a:pt x="22563" y="10407"/>
                    <a:pt x="23277" y="10383"/>
                    <a:pt x="23961" y="10253"/>
                  </a:cubicBezTo>
                  <a:cubicBezTo>
                    <a:pt x="24921" y="10069"/>
                    <a:pt x="25812" y="9648"/>
                    <a:pt x="26767" y="9431"/>
                  </a:cubicBezTo>
                  <a:cubicBezTo>
                    <a:pt x="28516" y="9037"/>
                    <a:pt x="30434" y="8721"/>
                    <a:pt x="32294" y="8721"/>
                  </a:cubicBezTo>
                  <a:cubicBezTo>
                    <a:pt x="32861" y="8721"/>
                    <a:pt x="33422" y="8750"/>
                    <a:pt x="33972" y="8816"/>
                  </a:cubicBezTo>
                  <a:cubicBezTo>
                    <a:pt x="36498" y="9116"/>
                    <a:pt x="38977" y="9769"/>
                    <a:pt x="41494" y="10069"/>
                  </a:cubicBezTo>
                  <a:cubicBezTo>
                    <a:pt x="42161" y="10148"/>
                    <a:pt x="42846" y="10188"/>
                    <a:pt x="43538" y="10188"/>
                  </a:cubicBezTo>
                  <a:cubicBezTo>
                    <a:pt x="45517" y="10188"/>
                    <a:pt x="47546" y="9859"/>
                    <a:pt x="49331" y="9164"/>
                  </a:cubicBezTo>
                  <a:cubicBezTo>
                    <a:pt x="52266" y="8019"/>
                    <a:pt x="55138" y="6531"/>
                    <a:pt x="58146" y="5525"/>
                  </a:cubicBezTo>
                  <a:cubicBezTo>
                    <a:pt x="60955" y="4587"/>
                    <a:pt x="63765" y="4110"/>
                    <a:pt x="66735" y="3969"/>
                  </a:cubicBezTo>
                  <a:cubicBezTo>
                    <a:pt x="66866" y="3963"/>
                    <a:pt x="66997" y="3960"/>
                    <a:pt x="67128" y="3960"/>
                  </a:cubicBezTo>
                  <a:cubicBezTo>
                    <a:pt x="68746" y="3960"/>
                    <a:pt x="70305" y="4419"/>
                    <a:pt x="71862" y="4419"/>
                  </a:cubicBezTo>
                  <a:cubicBezTo>
                    <a:pt x="71897" y="4419"/>
                    <a:pt x="71931" y="4418"/>
                    <a:pt x="71965" y="4418"/>
                  </a:cubicBezTo>
                  <a:lnTo>
                    <a:pt x="71882" y="2797"/>
                  </a:lnTo>
                  <a:cubicBezTo>
                    <a:pt x="71865" y="2797"/>
                    <a:pt x="71849" y="2797"/>
                    <a:pt x="71833" y="2797"/>
                  </a:cubicBezTo>
                  <a:cubicBezTo>
                    <a:pt x="71688" y="2797"/>
                    <a:pt x="71546" y="2777"/>
                    <a:pt x="71405" y="2741"/>
                  </a:cubicBezTo>
                  <a:cubicBezTo>
                    <a:pt x="71087" y="2650"/>
                    <a:pt x="70934" y="2416"/>
                    <a:pt x="70601" y="2348"/>
                  </a:cubicBezTo>
                  <a:cubicBezTo>
                    <a:pt x="70519" y="2330"/>
                    <a:pt x="70429" y="2324"/>
                    <a:pt x="70336" y="2324"/>
                  </a:cubicBezTo>
                  <a:cubicBezTo>
                    <a:pt x="70133" y="2324"/>
                    <a:pt x="69918" y="2354"/>
                    <a:pt x="69741" y="2363"/>
                  </a:cubicBezTo>
                  <a:cubicBezTo>
                    <a:pt x="69671" y="2366"/>
                    <a:pt x="69605" y="2368"/>
                    <a:pt x="69544" y="2368"/>
                  </a:cubicBezTo>
                  <a:cubicBezTo>
                    <a:pt x="69055" y="2368"/>
                    <a:pt x="68812" y="2268"/>
                    <a:pt x="68266" y="2058"/>
                  </a:cubicBezTo>
                  <a:cubicBezTo>
                    <a:pt x="68008" y="1956"/>
                    <a:pt x="67813" y="1919"/>
                    <a:pt x="67641" y="1919"/>
                  </a:cubicBezTo>
                  <a:cubicBezTo>
                    <a:pt x="67301" y="1919"/>
                    <a:pt x="67052" y="2065"/>
                    <a:pt x="66586" y="2144"/>
                  </a:cubicBezTo>
                  <a:cubicBezTo>
                    <a:pt x="66487" y="2160"/>
                    <a:pt x="66396" y="2168"/>
                    <a:pt x="66310" y="2168"/>
                  </a:cubicBezTo>
                  <a:cubicBezTo>
                    <a:pt x="65737" y="2168"/>
                    <a:pt x="65452" y="1813"/>
                    <a:pt x="64980" y="1508"/>
                  </a:cubicBezTo>
                  <a:cubicBezTo>
                    <a:pt x="64668" y="1306"/>
                    <a:pt x="64447" y="1241"/>
                    <a:pt x="64250" y="1241"/>
                  </a:cubicBezTo>
                  <a:cubicBezTo>
                    <a:pt x="63919" y="1241"/>
                    <a:pt x="63658" y="1426"/>
                    <a:pt x="63152" y="1453"/>
                  </a:cubicBezTo>
                  <a:cubicBezTo>
                    <a:pt x="63128" y="1454"/>
                    <a:pt x="63105" y="1455"/>
                    <a:pt x="63083" y="1455"/>
                  </a:cubicBezTo>
                  <a:cubicBezTo>
                    <a:pt x="62308" y="1455"/>
                    <a:pt x="62024" y="713"/>
                    <a:pt x="61475" y="353"/>
                  </a:cubicBezTo>
                  <a:cubicBezTo>
                    <a:pt x="61099" y="106"/>
                    <a:pt x="60758" y="0"/>
                    <a:pt x="6044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36"/>
            <p:cNvSpPr/>
            <p:nvPr/>
          </p:nvSpPr>
          <p:spPr>
            <a:xfrm>
              <a:off x="1561350" y="310227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1" y="244"/>
                    <a:pt x="34" y="466"/>
                  </a:cubicBezTo>
                  <a:cubicBezTo>
                    <a:pt x="66" y="665"/>
                    <a:pt x="248" y="811"/>
                    <a:pt x="459" y="811"/>
                  </a:cubicBezTo>
                  <a:cubicBezTo>
                    <a:pt x="480" y="811"/>
                    <a:pt x="501" y="809"/>
                    <a:pt x="523" y="806"/>
                  </a:cubicBezTo>
                  <a:cubicBezTo>
                    <a:pt x="760" y="776"/>
                    <a:pt x="921" y="569"/>
                    <a:pt x="886" y="347"/>
                  </a:cubicBezTo>
                  <a:cubicBezTo>
                    <a:pt x="856" y="144"/>
                    <a:pt x="670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36"/>
            <p:cNvSpPr/>
            <p:nvPr/>
          </p:nvSpPr>
          <p:spPr>
            <a:xfrm>
              <a:off x="1634550" y="30483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3" y="0"/>
                  </a:moveTo>
                  <a:cubicBezTo>
                    <a:pt x="442" y="0"/>
                    <a:pt x="420" y="2"/>
                    <a:pt x="399" y="5"/>
                  </a:cubicBezTo>
                  <a:cubicBezTo>
                    <a:pt x="162" y="38"/>
                    <a:pt x="0" y="242"/>
                    <a:pt x="36" y="464"/>
                  </a:cubicBezTo>
                  <a:cubicBezTo>
                    <a:pt x="66" y="665"/>
                    <a:pt x="252" y="810"/>
                    <a:pt x="463" y="810"/>
                  </a:cubicBezTo>
                  <a:cubicBezTo>
                    <a:pt x="483" y="810"/>
                    <a:pt x="503" y="809"/>
                    <a:pt x="522" y="807"/>
                  </a:cubicBezTo>
                  <a:cubicBezTo>
                    <a:pt x="759" y="774"/>
                    <a:pt x="921" y="567"/>
                    <a:pt x="888" y="345"/>
                  </a:cubicBezTo>
                  <a:cubicBezTo>
                    <a:pt x="856" y="146"/>
                    <a:pt x="674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36"/>
            <p:cNvSpPr/>
            <p:nvPr/>
          </p:nvSpPr>
          <p:spPr>
            <a:xfrm>
              <a:off x="1688950" y="30800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0" y="1"/>
                  </a:moveTo>
                  <a:cubicBezTo>
                    <a:pt x="439" y="1"/>
                    <a:pt x="418" y="2"/>
                    <a:pt x="396" y="5"/>
                  </a:cubicBezTo>
                  <a:cubicBezTo>
                    <a:pt x="162" y="35"/>
                    <a:pt x="1" y="242"/>
                    <a:pt x="33" y="464"/>
                  </a:cubicBezTo>
                  <a:cubicBezTo>
                    <a:pt x="66" y="665"/>
                    <a:pt x="250" y="811"/>
                    <a:pt x="463" y="811"/>
                  </a:cubicBezTo>
                  <a:cubicBezTo>
                    <a:pt x="483" y="811"/>
                    <a:pt x="503" y="810"/>
                    <a:pt x="523" y="807"/>
                  </a:cubicBezTo>
                  <a:cubicBezTo>
                    <a:pt x="757" y="774"/>
                    <a:pt x="921" y="567"/>
                    <a:pt x="886" y="346"/>
                  </a:cubicBezTo>
                  <a:cubicBezTo>
                    <a:pt x="854" y="146"/>
                    <a:pt x="671" y="1"/>
                    <a:pt x="46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36"/>
            <p:cNvSpPr/>
            <p:nvPr/>
          </p:nvSpPr>
          <p:spPr>
            <a:xfrm>
              <a:off x="1705600" y="31152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0" y="244"/>
                    <a:pt x="36" y="466"/>
                  </a:cubicBezTo>
                  <a:cubicBezTo>
                    <a:pt x="65" y="665"/>
                    <a:pt x="250" y="810"/>
                    <a:pt x="459" y="810"/>
                  </a:cubicBezTo>
                  <a:cubicBezTo>
                    <a:pt x="480" y="810"/>
                    <a:pt x="501" y="809"/>
                    <a:pt x="522" y="806"/>
                  </a:cubicBezTo>
                  <a:cubicBezTo>
                    <a:pt x="759" y="776"/>
                    <a:pt x="921" y="569"/>
                    <a:pt x="888" y="347"/>
                  </a:cubicBezTo>
                  <a:cubicBezTo>
                    <a:pt x="856" y="144"/>
                    <a:pt x="67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36"/>
            <p:cNvSpPr/>
            <p:nvPr/>
          </p:nvSpPr>
          <p:spPr>
            <a:xfrm>
              <a:off x="1850200" y="3135475"/>
              <a:ext cx="23050" cy="20300"/>
            </a:xfrm>
            <a:custGeom>
              <a:rect b="b" l="l" r="r" t="t"/>
              <a:pathLst>
                <a:path extrusionOk="0" h="812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4"/>
                    <a:pt x="251" y="811"/>
                    <a:pt x="461" y="811"/>
                  </a:cubicBezTo>
                  <a:cubicBezTo>
                    <a:pt x="481" y="811"/>
                    <a:pt x="502" y="810"/>
                    <a:pt x="523" y="807"/>
                  </a:cubicBezTo>
                  <a:cubicBezTo>
                    <a:pt x="760" y="774"/>
                    <a:pt x="921" y="567"/>
                    <a:pt x="889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36"/>
            <p:cNvSpPr/>
            <p:nvPr/>
          </p:nvSpPr>
          <p:spPr>
            <a:xfrm>
              <a:off x="1596475" y="310500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1"/>
                  </a:moveTo>
                  <a:cubicBezTo>
                    <a:pt x="240" y="1"/>
                    <a:pt x="227" y="2"/>
                    <a:pt x="215" y="4"/>
                  </a:cubicBezTo>
                  <a:cubicBezTo>
                    <a:pt x="91" y="16"/>
                    <a:pt x="0" y="130"/>
                    <a:pt x="15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0" y="447"/>
                    <a:pt x="283" y="445"/>
                  </a:cubicBezTo>
                  <a:cubicBezTo>
                    <a:pt x="409" y="432"/>
                    <a:pt x="500" y="319"/>
                    <a:pt x="485" y="193"/>
                  </a:cubicBezTo>
                  <a:cubicBezTo>
                    <a:pt x="462" y="79"/>
                    <a:pt x="364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36"/>
            <p:cNvSpPr/>
            <p:nvPr/>
          </p:nvSpPr>
          <p:spPr>
            <a:xfrm>
              <a:off x="1731825" y="31094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4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8"/>
                    <a:pt x="0" y="132"/>
                    <a:pt x="18" y="255"/>
                  </a:cubicBezTo>
                  <a:cubicBezTo>
                    <a:pt x="38" y="369"/>
                    <a:pt x="136" y="448"/>
                    <a:pt x="248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11" y="432"/>
                    <a:pt x="500" y="318"/>
                    <a:pt x="484" y="192"/>
                  </a:cubicBezTo>
                  <a:cubicBezTo>
                    <a:pt x="464" y="81"/>
                    <a:pt x="36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36"/>
            <p:cNvSpPr/>
            <p:nvPr/>
          </p:nvSpPr>
          <p:spPr>
            <a:xfrm>
              <a:off x="1833075" y="3151900"/>
              <a:ext cx="12500" cy="11175"/>
            </a:xfrm>
            <a:custGeom>
              <a:rect b="b" l="l" r="r" t="t"/>
              <a:pathLst>
                <a:path extrusionOk="0" h="447" w="500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6"/>
                    <a:pt x="0" y="130"/>
                    <a:pt x="18" y="256"/>
                  </a:cubicBezTo>
                  <a:cubicBezTo>
                    <a:pt x="38" y="368"/>
                    <a:pt x="134" y="446"/>
                    <a:pt x="243" y="446"/>
                  </a:cubicBezTo>
                  <a:cubicBezTo>
                    <a:pt x="257" y="446"/>
                    <a:pt x="271" y="445"/>
                    <a:pt x="285" y="443"/>
                  </a:cubicBezTo>
                  <a:cubicBezTo>
                    <a:pt x="411" y="430"/>
                    <a:pt x="499" y="316"/>
                    <a:pt x="484" y="190"/>
                  </a:cubicBezTo>
                  <a:cubicBezTo>
                    <a:pt x="464" y="79"/>
                    <a:pt x="364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36"/>
            <p:cNvSpPr/>
            <p:nvPr/>
          </p:nvSpPr>
          <p:spPr>
            <a:xfrm>
              <a:off x="1764675" y="313747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1" y="0"/>
                  </a:moveTo>
                  <a:cubicBezTo>
                    <a:pt x="239" y="0"/>
                    <a:pt x="227" y="1"/>
                    <a:pt x="214" y="3"/>
                  </a:cubicBezTo>
                  <a:cubicBezTo>
                    <a:pt x="91" y="18"/>
                    <a:pt x="0" y="132"/>
                    <a:pt x="15" y="256"/>
                  </a:cubicBezTo>
                  <a:cubicBezTo>
                    <a:pt x="36" y="369"/>
                    <a:pt x="134" y="448"/>
                    <a:pt x="245" y="448"/>
                  </a:cubicBezTo>
                  <a:cubicBezTo>
                    <a:pt x="257" y="448"/>
                    <a:pt x="270" y="447"/>
                    <a:pt x="282" y="445"/>
                  </a:cubicBezTo>
                  <a:cubicBezTo>
                    <a:pt x="409" y="432"/>
                    <a:pt x="499" y="319"/>
                    <a:pt x="484" y="192"/>
                  </a:cubicBezTo>
                  <a:cubicBezTo>
                    <a:pt x="461" y="81"/>
                    <a:pt x="363" y="0"/>
                    <a:pt x="2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36"/>
            <p:cNvSpPr/>
            <p:nvPr/>
          </p:nvSpPr>
          <p:spPr>
            <a:xfrm>
              <a:off x="1642800" y="3084725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2" y="1"/>
                  </a:moveTo>
                  <a:cubicBezTo>
                    <a:pt x="155" y="1"/>
                    <a:pt x="147" y="2"/>
                    <a:pt x="139" y="3"/>
                  </a:cubicBezTo>
                  <a:cubicBezTo>
                    <a:pt x="59" y="13"/>
                    <a:pt x="1" y="86"/>
                    <a:pt x="11" y="167"/>
                  </a:cubicBezTo>
                  <a:cubicBezTo>
                    <a:pt x="25" y="240"/>
                    <a:pt x="88" y="292"/>
                    <a:pt x="161" y="292"/>
                  </a:cubicBezTo>
                  <a:cubicBezTo>
                    <a:pt x="169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3" y="126"/>
                  </a:cubicBezTo>
                  <a:cubicBezTo>
                    <a:pt x="300" y="53"/>
                    <a:pt x="234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36"/>
            <p:cNvSpPr/>
            <p:nvPr/>
          </p:nvSpPr>
          <p:spPr>
            <a:xfrm>
              <a:off x="1610225" y="3048900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7" y="281"/>
                    <a:pt x="325" y="205"/>
                    <a:pt x="315" y="124"/>
                  </a:cubicBezTo>
                  <a:cubicBezTo>
                    <a:pt x="302" y="53"/>
                    <a:pt x="239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36"/>
            <p:cNvSpPr/>
            <p:nvPr/>
          </p:nvSpPr>
          <p:spPr>
            <a:xfrm>
              <a:off x="1584925" y="3081950"/>
              <a:ext cx="8175" cy="7250"/>
            </a:xfrm>
            <a:custGeom>
              <a:rect b="b" l="l" r="r" t="t"/>
              <a:pathLst>
                <a:path extrusionOk="0" h="290" w="327">
                  <a:moveTo>
                    <a:pt x="164" y="1"/>
                  </a:moveTo>
                  <a:cubicBezTo>
                    <a:pt x="156" y="1"/>
                    <a:pt x="148" y="2"/>
                    <a:pt x="140" y="3"/>
                  </a:cubicBezTo>
                  <a:cubicBezTo>
                    <a:pt x="59" y="10"/>
                    <a:pt x="1" y="86"/>
                    <a:pt x="11" y="167"/>
                  </a:cubicBezTo>
                  <a:cubicBezTo>
                    <a:pt x="25" y="239"/>
                    <a:pt x="89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80"/>
                    <a:pt x="326" y="207"/>
                    <a:pt x="314" y="124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36"/>
            <p:cNvSpPr/>
            <p:nvPr/>
          </p:nvSpPr>
          <p:spPr>
            <a:xfrm>
              <a:off x="1676100" y="309962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1"/>
                    <a:pt x="187" y="120"/>
                    <a:pt x="182" y="72"/>
                  </a:cubicBezTo>
                  <a:cubicBezTo>
                    <a:pt x="173" y="29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36"/>
            <p:cNvSpPr/>
            <p:nvPr/>
          </p:nvSpPr>
          <p:spPr>
            <a:xfrm>
              <a:off x="1619675" y="3075300"/>
              <a:ext cx="4675" cy="4250"/>
            </a:xfrm>
            <a:custGeom>
              <a:rect b="b" l="l" r="r" t="t"/>
              <a:pathLst>
                <a:path extrusionOk="0" h="170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31"/>
                    <a:pt x="137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36"/>
            <p:cNvSpPr/>
            <p:nvPr/>
          </p:nvSpPr>
          <p:spPr>
            <a:xfrm>
              <a:off x="1741400" y="3094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6" y="1"/>
                  </a:moveTo>
                  <a:cubicBezTo>
                    <a:pt x="156" y="1"/>
                    <a:pt x="136" y="5"/>
                    <a:pt x="117" y="13"/>
                  </a:cubicBezTo>
                  <a:cubicBezTo>
                    <a:pt x="38" y="38"/>
                    <a:pt x="1" y="127"/>
                    <a:pt x="33" y="202"/>
                  </a:cubicBezTo>
                  <a:cubicBezTo>
                    <a:pt x="60" y="257"/>
                    <a:pt x="116" y="289"/>
                    <a:pt x="175" y="289"/>
                  </a:cubicBezTo>
                  <a:cubicBezTo>
                    <a:pt x="195" y="289"/>
                    <a:pt x="215" y="286"/>
                    <a:pt x="235" y="278"/>
                  </a:cubicBezTo>
                  <a:cubicBezTo>
                    <a:pt x="311" y="250"/>
                    <a:pt x="349" y="164"/>
                    <a:pt x="316" y="89"/>
                  </a:cubicBezTo>
                  <a:cubicBezTo>
                    <a:pt x="290" y="34"/>
                    <a:pt x="234" y="1"/>
                    <a:pt x="17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36"/>
            <p:cNvSpPr/>
            <p:nvPr/>
          </p:nvSpPr>
          <p:spPr>
            <a:xfrm>
              <a:off x="1743475" y="31295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1"/>
                  </a:moveTo>
                  <a:cubicBezTo>
                    <a:pt x="156" y="1"/>
                    <a:pt x="136" y="5"/>
                    <a:pt x="117" y="12"/>
                  </a:cubicBezTo>
                  <a:cubicBezTo>
                    <a:pt x="39" y="40"/>
                    <a:pt x="1" y="126"/>
                    <a:pt x="34" y="201"/>
                  </a:cubicBezTo>
                  <a:cubicBezTo>
                    <a:pt x="60" y="256"/>
                    <a:pt x="116" y="289"/>
                    <a:pt x="174" y="289"/>
                  </a:cubicBezTo>
                  <a:cubicBezTo>
                    <a:pt x="193" y="289"/>
                    <a:pt x="213" y="285"/>
                    <a:pt x="233" y="277"/>
                  </a:cubicBezTo>
                  <a:cubicBezTo>
                    <a:pt x="311" y="252"/>
                    <a:pt x="349" y="163"/>
                    <a:pt x="316" y="88"/>
                  </a:cubicBezTo>
                  <a:cubicBezTo>
                    <a:pt x="290" y="33"/>
                    <a:pt x="233" y="1"/>
                    <a:pt x="17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36"/>
            <p:cNvSpPr/>
            <p:nvPr/>
          </p:nvSpPr>
          <p:spPr>
            <a:xfrm>
              <a:off x="1801675" y="312705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1" y="1"/>
                  </a:moveTo>
                  <a:cubicBezTo>
                    <a:pt x="152" y="1"/>
                    <a:pt x="133" y="4"/>
                    <a:pt x="114" y="12"/>
                  </a:cubicBezTo>
                  <a:cubicBezTo>
                    <a:pt x="38" y="40"/>
                    <a:pt x="0" y="128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3" y="287"/>
                    <a:pt x="232" y="279"/>
                  </a:cubicBezTo>
                  <a:cubicBezTo>
                    <a:pt x="310" y="251"/>
                    <a:pt x="348" y="166"/>
                    <a:pt x="315" y="90"/>
                  </a:cubicBezTo>
                  <a:cubicBezTo>
                    <a:pt x="287" y="35"/>
                    <a:pt x="231" y="1"/>
                    <a:pt x="17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36"/>
            <p:cNvSpPr/>
            <p:nvPr/>
          </p:nvSpPr>
          <p:spPr>
            <a:xfrm>
              <a:off x="1700425" y="30673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5" y="0"/>
                    <a:pt x="135" y="4"/>
                    <a:pt x="117" y="11"/>
                  </a:cubicBezTo>
                  <a:cubicBezTo>
                    <a:pt x="38" y="39"/>
                    <a:pt x="1" y="125"/>
                    <a:pt x="33" y="200"/>
                  </a:cubicBezTo>
                  <a:cubicBezTo>
                    <a:pt x="62" y="256"/>
                    <a:pt x="118" y="289"/>
                    <a:pt x="177" y="289"/>
                  </a:cubicBezTo>
                  <a:cubicBezTo>
                    <a:pt x="197" y="289"/>
                    <a:pt x="216" y="286"/>
                    <a:pt x="235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89" y="33"/>
                    <a:pt x="233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36"/>
            <p:cNvSpPr/>
            <p:nvPr/>
          </p:nvSpPr>
          <p:spPr>
            <a:xfrm>
              <a:off x="1716300" y="3091125"/>
              <a:ext cx="5075" cy="4175"/>
            </a:xfrm>
            <a:custGeom>
              <a:rect b="b" l="l" r="r" t="t"/>
              <a:pathLst>
                <a:path extrusionOk="0" h="167" w="203">
                  <a:moveTo>
                    <a:pt x="101" y="0"/>
                  </a:moveTo>
                  <a:cubicBezTo>
                    <a:pt x="91" y="0"/>
                    <a:pt x="80" y="2"/>
                    <a:pt x="69" y="6"/>
                  </a:cubicBezTo>
                  <a:cubicBezTo>
                    <a:pt x="24" y="22"/>
                    <a:pt x="1" y="72"/>
                    <a:pt x="21" y="115"/>
                  </a:cubicBezTo>
                  <a:cubicBezTo>
                    <a:pt x="36" y="147"/>
                    <a:pt x="69" y="167"/>
                    <a:pt x="103" y="167"/>
                  </a:cubicBezTo>
                  <a:cubicBezTo>
                    <a:pt x="115" y="167"/>
                    <a:pt x="126" y="165"/>
                    <a:pt x="137" y="160"/>
                  </a:cubicBezTo>
                  <a:cubicBezTo>
                    <a:pt x="180" y="145"/>
                    <a:pt x="203" y="95"/>
                    <a:pt x="183" y="52"/>
                  </a:cubicBezTo>
                  <a:cubicBezTo>
                    <a:pt x="167" y="20"/>
                    <a:pt x="135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36"/>
            <p:cNvSpPr/>
            <p:nvPr/>
          </p:nvSpPr>
          <p:spPr>
            <a:xfrm>
              <a:off x="1195900" y="3140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54" y="0"/>
                    <a:pt x="134" y="4"/>
                    <a:pt x="114" y="11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0" y="256"/>
                    <a:pt x="117" y="290"/>
                    <a:pt x="176" y="290"/>
                  </a:cubicBezTo>
                  <a:cubicBezTo>
                    <a:pt x="195" y="290"/>
                    <a:pt x="215" y="286"/>
                    <a:pt x="233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90" y="33"/>
                    <a:pt x="233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36"/>
            <p:cNvSpPr/>
            <p:nvPr/>
          </p:nvSpPr>
          <p:spPr>
            <a:xfrm>
              <a:off x="1239400" y="3176000"/>
              <a:ext cx="8675" cy="7250"/>
            </a:xfrm>
            <a:custGeom>
              <a:rect b="b" l="l" r="r" t="t"/>
              <a:pathLst>
                <a:path extrusionOk="0" h="290" w="347">
                  <a:moveTo>
                    <a:pt x="174" y="1"/>
                  </a:moveTo>
                  <a:cubicBezTo>
                    <a:pt x="154" y="1"/>
                    <a:pt x="134" y="5"/>
                    <a:pt x="114" y="13"/>
                  </a:cubicBezTo>
                  <a:cubicBezTo>
                    <a:pt x="39" y="38"/>
                    <a:pt x="1" y="127"/>
                    <a:pt x="31" y="202"/>
                  </a:cubicBezTo>
                  <a:cubicBezTo>
                    <a:pt x="59" y="257"/>
                    <a:pt x="115" y="289"/>
                    <a:pt x="173" y="289"/>
                  </a:cubicBezTo>
                  <a:cubicBezTo>
                    <a:pt x="193" y="289"/>
                    <a:pt x="213" y="286"/>
                    <a:pt x="233" y="278"/>
                  </a:cubicBezTo>
                  <a:cubicBezTo>
                    <a:pt x="309" y="250"/>
                    <a:pt x="346" y="164"/>
                    <a:pt x="316" y="89"/>
                  </a:cubicBezTo>
                  <a:cubicBezTo>
                    <a:pt x="288" y="34"/>
                    <a:pt x="232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36"/>
            <p:cNvSpPr/>
            <p:nvPr/>
          </p:nvSpPr>
          <p:spPr>
            <a:xfrm>
              <a:off x="1213250" y="31606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2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36"/>
            <p:cNvSpPr/>
            <p:nvPr/>
          </p:nvSpPr>
          <p:spPr>
            <a:xfrm>
              <a:off x="1215525" y="3132400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0"/>
                  </a:moveTo>
                  <a:cubicBezTo>
                    <a:pt x="89" y="0"/>
                    <a:pt x="77" y="3"/>
                    <a:pt x="66" y="7"/>
                  </a:cubicBezTo>
                  <a:cubicBezTo>
                    <a:pt x="20" y="22"/>
                    <a:pt x="0" y="73"/>
                    <a:pt x="18" y="116"/>
                  </a:cubicBezTo>
                  <a:cubicBezTo>
                    <a:pt x="33" y="148"/>
                    <a:pt x="66" y="167"/>
                    <a:pt x="100" y="167"/>
                  </a:cubicBezTo>
                  <a:cubicBezTo>
                    <a:pt x="111" y="167"/>
                    <a:pt x="123" y="165"/>
                    <a:pt x="134" y="161"/>
                  </a:cubicBezTo>
                  <a:cubicBezTo>
                    <a:pt x="177" y="143"/>
                    <a:pt x="199" y="95"/>
                    <a:pt x="182" y="50"/>
                  </a:cubicBezTo>
                  <a:cubicBezTo>
                    <a:pt x="165" y="18"/>
                    <a:pt x="133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36"/>
            <p:cNvSpPr/>
            <p:nvPr/>
          </p:nvSpPr>
          <p:spPr>
            <a:xfrm>
              <a:off x="1684475" y="3074225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1" y="50"/>
                    <a:pt x="6" y="97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36"/>
            <p:cNvSpPr/>
            <p:nvPr/>
          </p:nvSpPr>
          <p:spPr>
            <a:xfrm>
              <a:off x="1812950" y="3139475"/>
              <a:ext cx="8675" cy="7225"/>
            </a:xfrm>
            <a:custGeom>
              <a:rect b="b" l="l" r="r" t="t"/>
              <a:pathLst>
                <a:path extrusionOk="0" h="289" w="347">
                  <a:moveTo>
                    <a:pt x="173" y="0"/>
                  </a:moveTo>
                  <a:cubicBezTo>
                    <a:pt x="153" y="0"/>
                    <a:pt x="133" y="4"/>
                    <a:pt x="114" y="12"/>
                  </a:cubicBezTo>
                  <a:cubicBezTo>
                    <a:pt x="36" y="39"/>
                    <a:pt x="1" y="125"/>
                    <a:pt x="31" y="201"/>
                  </a:cubicBezTo>
                  <a:cubicBezTo>
                    <a:pt x="59" y="255"/>
                    <a:pt x="114" y="289"/>
                    <a:pt x="172" y="289"/>
                  </a:cubicBezTo>
                  <a:cubicBezTo>
                    <a:pt x="192" y="289"/>
                    <a:pt x="213" y="285"/>
                    <a:pt x="233" y="276"/>
                  </a:cubicBezTo>
                  <a:cubicBezTo>
                    <a:pt x="308" y="251"/>
                    <a:pt x="346" y="163"/>
                    <a:pt x="313" y="87"/>
                  </a:cubicBezTo>
                  <a:cubicBezTo>
                    <a:pt x="287" y="33"/>
                    <a:pt x="231" y="0"/>
                    <a:pt x="17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36"/>
            <p:cNvSpPr/>
            <p:nvPr/>
          </p:nvSpPr>
          <p:spPr>
            <a:xfrm>
              <a:off x="1771925" y="31123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5" y="1"/>
                    <a:pt x="135" y="4"/>
                    <a:pt x="116" y="12"/>
                  </a:cubicBezTo>
                  <a:cubicBezTo>
                    <a:pt x="38" y="40"/>
                    <a:pt x="0" y="125"/>
                    <a:pt x="33" y="201"/>
                  </a:cubicBezTo>
                  <a:cubicBezTo>
                    <a:pt x="61" y="258"/>
                    <a:pt x="117" y="290"/>
                    <a:pt x="175" y="290"/>
                  </a:cubicBezTo>
                  <a:cubicBezTo>
                    <a:pt x="195" y="290"/>
                    <a:pt x="215" y="287"/>
                    <a:pt x="235" y="279"/>
                  </a:cubicBezTo>
                  <a:cubicBezTo>
                    <a:pt x="310" y="251"/>
                    <a:pt x="348" y="163"/>
                    <a:pt x="315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36"/>
            <p:cNvSpPr/>
            <p:nvPr/>
          </p:nvSpPr>
          <p:spPr>
            <a:xfrm>
              <a:off x="1787800" y="3136125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1"/>
                  </a:moveTo>
                  <a:cubicBezTo>
                    <a:pt x="89" y="1"/>
                    <a:pt x="77" y="3"/>
                    <a:pt x="66" y="7"/>
                  </a:cubicBezTo>
                  <a:cubicBezTo>
                    <a:pt x="23" y="25"/>
                    <a:pt x="1" y="72"/>
                    <a:pt x="21" y="115"/>
                  </a:cubicBezTo>
                  <a:cubicBezTo>
                    <a:pt x="36" y="148"/>
                    <a:pt x="68" y="167"/>
                    <a:pt x="102" y="167"/>
                  </a:cubicBezTo>
                  <a:cubicBezTo>
                    <a:pt x="113" y="167"/>
                    <a:pt x="124" y="165"/>
                    <a:pt x="134" y="161"/>
                  </a:cubicBezTo>
                  <a:cubicBezTo>
                    <a:pt x="180" y="146"/>
                    <a:pt x="200" y="95"/>
                    <a:pt x="182" y="52"/>
                  </a:cubicBezTo>
                  <a:cubicBezTo>
                    <a:pt x="167" y="20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36"/>
            <p:cNvSpPr/>
            <p:nvPr/>
          </p:nvSpPr>
          <p:spPr>
            <a:xfrm>
              <a:off x="1755975" y="3119225"/>
              <a:ext cx="4675" cy="4200"/>
            </a:xfrm>
            <a:custGeom>
              <a:rect b="b" l="l" r="r" t="t"/>
              <a:pathLst>
                <a:path extrusionOk="0" h="168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8"/>
                  </a:cubicBezTo>
                  <a:cubicBezTo>
                    <a:pt x="14" y="139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3" y="30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36"/>
            <p:cNvSpPr/>
            <p:nvPr/>
          </p:nvSpPr>
          <p:spPr>
            <a:xfrm>
              <a:off x="1494275" y="3075025"/>
              <a:ext cx="23050" cy="20225"/>
            </a:xfrm>
            <a:custGeom>
              <a:rect b="b" l="l" r="r" t="t"/>
              <a:pathLst>
                <a:path extrusionOk="0" h="809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5"/>
                    <a:pt x="1" y="242"/>
                    <a:pt x="36" y="464"/>
                  </a:cubicBezTo>
                  <a:cubicBezTo>
                    <a:pt x="66" y="663"/>
                    <a:pt x="250" y="809"/>
                    <a:pt x="460" y="809"/>
                  </a:cubicBezTo>
                  <a:cubicBezTo>
                    <a:pt x="480" y="809"/>
                    <a:pt x="502" y="807"/>
                    <a:pt x="523" y="804"/>
                  </a:cubicBezTo>
                  <a:cubicBezTo>
                    <a:pt x="760" y="774"/>
                    <a:pt x="921" y="567"/>
                    <a:pt x="888" y="345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36"/>
            <p:cNvSpPr/>
            <p:nvPr/>
          </p:nvSpPr>
          <p:spPr>
            <a:xfrm>
              <a:off x="1456200" y="3131725"/>
              <a:ext cx="12525" cy="11225"/>
            </a:xfrm>
            <a:custGeom>
              <a:rect b="b" l="l" r="r" t="t"/>
              <a:pathLst>
                <a:path extrusionOk="0" h="449" w="501">
                  <a:moveTo>
                    <a:pt x="253" y="1"/>
                  </a:moveTo>
                  <a:cubicBezTo>
                    <a:pt x="240" y="1"/>
                    <a:pt x="228" y="2"/>
                    <a:pt x="215" y="4"/>
                  </a:cubicBezTo>
                  <a:cubicBezTo>
                    <a:pt x="92" y="16"/>
                    <a:pt x="1" y="130"/>
                    <a:pt x="16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3"/>
                    <a:pt x="500" y="319"/>
                    <a:pt x="485" y="193"/>
                  </a:cubicBezTo>
                  <a:cubicBezTo>
                    <a:pt x="462" y="80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36"/>
            <p:cNvSpPr/>
            <p:nvPr/>
          </p:nvSpPr>
          <p:spPr>
            <a:xfrm>
              <a:off x="1502475" y="3111475"/>
              <a:ext cx="8150" cy="7300"/>
            </a:xfrm>
            <a:custGeom>
              <a:rect b="b" l="l" r="r" t="t"/>
              <a:pathLst>
                <a:path extrusionOk="0" h="292" w="326">
                  <a:moveTo>
                    <a:pt x="165" y="0"/>
                  </a:moveTo>
                  <a:cubicBezTo>
                    <a:pt x="157" y="0"/>
                    <a:pt x="150" y="1"/>
                    <a:pt x="142" y="2"/>
                  </a:cubicBezTo>
                  <a:cubicBezTo>
                    <a:pt x="61" y="12"/>
                    <a:pt x="1" y="85"/>
                    <a:pt x="13" y="166"/>
                  </a:cubicBezTo>
                  <a:cubicBezTo>
                    <a:pt x="27" y="239"/>
                    <a:pt x="90" y="291"/>
                    <a:pt x="164" y="291"/>
                  </a:cubicBezTo>
                  <a:cubicBezTo>
                    <a:pt x="171" y="291"/>
                    <a:pt x="179" y="291"/>
                    <a:pt x="187" y="289"/>
                  </a:cubicBezTo>
                  <a:cubicBezTo>
                    <a:pt x="268" y="279"/>
                    <a:pt x="326" y="206"/>
                    <a:pt x="316" y="125"/>
                  </a:cubicBezTo>
                  <a:cubicBezTo>
                    <a:pt x="302" y="52"/>
                    <a:pt x="237" y="0"/>
                    <a:pt x="16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36"/>
            <p:cNvSpPr/>
            <p:nvPr/>
          </p:nvSpPr>
          <p:spPr>
            <a:xfrm>
              <a:off x="1469950" y="307565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60" y="0"/>
                    <a:pt x="151" y="1"/>
                    <a:pt x="142" y="3"/>
                  </a:cubicBezTo>
                  <a:cubicBezTo>
                    <a:pt x="58" y="10"/>
                    <a:pt x="0" y="83"/>
                    <a:pt x="11" y="167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8"/>
                  </a:cubicBezTo>
                  <a:cubicBezTo>
                    <a:pt x="268" y="277"/>
                    <a:pt x="326" y="204"/>
                    <a:pt x="316" y="124"/>
                  </a:cubicBezTo>
                  <a:cubicBezTo>
                    <a:pt x="302" y="5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36"/>
            <p:cNvSpPr/>
            <p:nvPr/>
          </p:nvSpPr>
          <p:spPr>
            <a:xfrm>
              <a:off x="1444675" y="3108700"/>
              <a:ext cx="8150" cy="7225"/>
            </a:xfrm>
            <a:custGeom>
              <a:rect b="b" l="l" r="r" t="t"/>
              <a:pathLst>
                <a:path extrusionOk="0" h="289" w="326">
                  <a:moveTo>
                    <a:pt x="163" y="0"/>
                  </a:moveTo>
                  <a:cubicBezTo>
                    <a:pt x="155" y="0"/>
                    <a:pt x="147" y="1"/>
                    <a:pt x="139" y="2"/>
                  </a:cubicBezTo>
                  <a:cubicBezTo>
                    <a:pt x="58" y="10"/>
                    <a:pt x="0" y="85"/>
                    <a:pt x="10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8" y="289"/>
                    <a:pt x="176" y="288"/>
                    <a:pt x="184" y="287"/>
                  </a:cubicBezTo>
                  <a:cubicBezTo>
                    <a:pt x="265" y="279"/>
                    <a:pt x="326" y="206"/>
                    <a:pt x="313" y="123"/>
                  </a:cubicBezTo>
                  <a:cubicBezTo>
                    <a:pt x="299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36"/>
            <p:cNvSpPr/>
            <p:nvPr/>
          </p:nvSpPr>
          <p:spPr>
            <a:xfrm>
              <a:off x="1535825" y="31263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39"/>
                    <a:pt x="52" y="167"/>
                    <a:pt x="92" y="167"/>
                  </a:cubicBezTo>
                  <a:cubicBezTo>
                    <a:pt x="97" y="167"/>
                    <a:pt x="102" y="167"/>
                    <a:pt x="106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36"/>
            <p:cNvSpPr/>
            <p:nvPr/>
          </p:nvSpPr>
          <p:spPr>
            <a:xfrm>
              <a:off x="1479400" y="31020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7"/>
                  </a:cubicBezTo>
                  <a:cubicBezTo>
                    <a:pt x="15" y="137"/>
                    <a:pt x="51" y="167"/>
                    <a:pt x="90" y="167"/>
                  </a:cubicBezTo>
                  <a:cubicBezTo>
                    <a:pt x="95" y="167"/>
                    <a:pt x="101" y="167"/>
                    <a:pt x="107" y="166"/>
                  </a:cubicBezTo>
                  <a:cubicBezTo>
                    <a:pt x="155" y="161"/>
                    <a:pt x="187" y="120"/>
                    <a:pt x="182" y="72"/>
                  </a:cubicBezTo>
                  <a:cubicBezTo>
                    <a:pt x="173" y="29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36"/>
            <p:cNvSpPr/>
            <p:nvPr/>
          </p:nvSpPr>
          <p:spPr>
            <a:xfrm>
              <a:off x="1552650" y="3079900"/>
              <a:ext cx="4750" cy="4175"/>
            </a:xfrm>
            <a:custGeom>
              <a:rect b="b" l="l" r="r" t="t"/>
              <a:pathLst>
                <a:path extrusionOk="0" h="167" w="190">
                  <a:moveTo>
                    <a:pt x="96" y="0"/>
                  </a:moveTo>
                  <a:cubicBezTo>
                    <a:pt x="91" y="0"/>
                    <a:pt x="86" y="1"/>
                    <a:pt x="82" y="2"/>
                  </a:cubicBezTo>
                  <a:cubicBezTo>
                    <a:pt x="36" y="7"/>
                    <a:pt x="1" y="49"/>
                    <a:pt x="8" y="97"/>
                  </a:cubicBezTo>
                  <a:cubicBezTo>
                    <a:pt x="15" y="138"/>
                    <a:pt x="52" y="167"/>
                    <a:pt x="95" y="167"/>
                  </a:cubicBezTo>
                  <a:cubicBezTo>
                    <a:pt x="99" y="167"/>
                    <a:pt x="104" y="166"/>
                    <a:pt x="109" y="165"/>
                  </a:cubicBezTo>
                  <a:cubicBezTo>
                    <a:pt x="155" y="160"/>
                    <a:pt x="190" y="118"/>
                    <a:pt x="182" y="72"/>
                  </a:cubicBezTo>
                  <a:cubicBezTo>
                    <a:pt x="176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36"/>
            <p:cNvSpPr/>
            <p:nvPr/>
          </p:nvSpPr>
          <p:spPr>
            <a:xfrm>
              <a:off x="1282275" y="31487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6" y="0"/>
                  </a:moveTo>
                  <a:cubicBezTo>
                    <a:pt x="242" y="0"/>
                    <a:pt x="229" y="1"/>
                    <a:pt x="215" y="4"/>
                  </a:cubicBezTo>
                  <a:cubicBezTo>
                    <a:pt x="91" y="16"/>
                    <a:pt x="1" y="130"/>
                    <a:pt x="16" y="256"/>
                  </a:cubicBezTo>
                  <a:cubicBezTo>
                    <a:pt x="36" y="367"/>
                    <a:pt x="135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0"/>
                    <a:pt x="500" y="316"/>
                    <a:pt x="485" y="193"/>
                  </a:cubicBezTo>
                  <a:cubicBezTo>
                    <a:pt x="464" y="80"/>
                    <a:pt x="366" y="0"/>
                    <a:pt x="25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36"/>
            <p:cNvSpPr/>
            <p:nvPr/>
          </p:nvSpPr>
          <p:spPr>
            <a:xfrm>
              <a:off x="1296900" y="3132950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7" y="0"/>
                  </a:moveTo>
                  <a:cubicBezTo>
                    <a:pt x="158" y="0"/>
                    <a:pt x="149" y="1"/>
                    <a:pt x="139" y="3"/>
                  </a:cubicBezTo>
                  <a:cubicBezTo>
                    <a:pt x="59" y="10"/>
                    <a:pt x="1" y="83"/>
                    <a:pt x="11" y="164"/>
                  </a:cubicBezTo>
                  <a:cubicBezTo>
                    <a:pt x="24" y="237"/>
                    <a:pt x="90" y="290"/>
                    <a:pt x="162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36"/>
            <p:cNvSpPr/>
            <p:nvPr/>
          </p:nvSpPr>
          <p:spPr>
            <a:xfrm>
              <a:off x="1256050" y="317992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4" y="1"/>
                  </a:moveTo>
                  <a:cubicBezTo>
                    <a:pt x="156" y="1"/>
                    <a:pt x="147" y="1"/>
                    <a:pt x="139" y="2"/>
                  </a:cubicBezTo>
                  <a:cubicBezTo>
                    <a:pt x="59" y="12"/>
                    <a:pt x="1" y="86"/>
                    <a:pt x="11" y="166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7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36"/>
            <p:cNvSpPr/>
            <p:nvPr/>
          </p:nvSpPr>
          <p:spPr>
            <a:xfrm>
              <a:off x="1236375" y="3124000"/>
              <a:ext cx="8175" cy="7300"/>
            </a:xfrm>
            <a:custGeom>
              <a:rect b="b" l="l" r="r" t="t"/>
              <a:pathLst>
                <a:path extrusionOk="0" h="292" w="327">
                  <a:moveTo>
                    <a:pt x="165" y="1"/>
                  </a:moveTo>
                  <a:cubicBezTo>
                    <a:pt x="157" y="1"/>
                    <a:pt x="150" y="2"/>
                    <a:pt x="142" y="3"/>
                  </a:cubicBezTo>
                  <a:cubicBezTo>
                    <a:pt x="61" y="13"/>
                    <a:pt x="1" y="86"/>
                    <a:pt x="13" y="167"/>
                  </a:cubicBezTo>
                  <a:cubicBezTo>
                    <a:pt x="27" y="240"/>
                    <a:pt x="90" y="292"/>
                    <a:pt x="164" y="292"/>
                  </a:cubicBezTo>
                  <a:cubicBezTo>
                    <a:pt x="172" y="292"/>
                    <a:pt x="179" y="291"/>
                    <a:pt x="187" y="290"/>
                  </a:cubicBezTo>
                  <a:cubicBezTo>
                    <a:pt x="268" y="280"/>
                    <a:pt x="326" y="207"/>
                    <a:pt x="316" y="126"/>
                  </a:cubicBezTo>
                  <a:cubicBezTo>
                    <a:pt x="302" y="53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36"/>
            <p:cNvSpPr/>
            <p:nvPr/>
          </p:nvSpPr>
          <p:spPr>
            <a:xfrm>
              <a:off x="1327550" y="3141675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2" y="1"/>
                    <a:pt x="88" y="1"/>
                    <a:pt x="83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9"/>
                    <a:pt x="52" y="169"/>
                    <a:pt x="95" y="169"/>
                  </a:cubicBezTo>
                  <a:cubicBezTo>
                    <a:pt x="99" y="169"/>
                    <a:pt x="104" y="169"/>
                    <a:pt x="109" y="168"/>
                  </a:cubicBezTo>
                  <a:cubicBezTo>
                    <a:pt x="154" y="163"/>
                    <a:pt x="189" y="120"/>
                    <a:pt x="182" y="72"/>
                  </a:cubicBezTo>
                  <a:cubicBezTo>
                    <a:pt x="175" y="31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36"/>
            <p:cNvSpPr/>
            <p:nvPr/>
          </p:nvSpPr>
          <p:spPr>
            <a:xfrm>
              <a:off x="1262300" y="3153975"/>
              <a:ext cx="4675" cy="4225"/>
            </a:xfrm>
            <a:custGeom>
              <a:rect b="b" l="l" r="r" t="t"/>
              <a:pathLst>
                <a:path extrusionOk="0" h="169" w="187">
                  <a:moveTo>
                    <a:pt x="91" y="1"/>
                  </a:moveTo>
                  <a:cubicBezTo>
                    <a:pt x="88" y="1"/>
                    <a:pt x="84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2" y="30"/>
                    <a:pt x="135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36"/>
            <p:cNvSpPr/>
            <p:nvPr/>
          </p:nvSpPr>
          <p:spPr>
            <a:xfrm>
              <a:off x="1344425" y="3095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5" y="0"/>
                  </a:moveTo>
                  <a:cubicBezTo>
                    <a:pt x="90" y="0"/>
                    <a:pt x="86" y="1"/>
                    <a:pt x="82" y="1"/>
                  </a:cubicBezTo>
                  <a:cubicBezTo>
                    <a:pt x="34" y="6"/>
                    <a:pt x="1" y="49"/>
                    <a:pt x="6" y="97"/>
                  </a:cubicBezTo>
                  <a:cubicBezTo>
                    <a:pt x="13" y="138"/>
                    <a:pt x="50" y="169"/>
                    <a:pt x="93" y="169"/>
                  </a:cubicBezTo>
                  <a:cubicBezTo>
                    <a:pt x="98" y="169"/>
                    <a:pt x="102" y="168"/>
                    <a:pt x="107" y="168"/>
                  </a:cubicBezTo>
                  <a:cubicBezTo>
                    <a:pt x="152" y="163"/>
                    <a:pt x="188" y="120"/>
                    <a:pt x="180" y="72"/>
                  </a:cubicBezTo>
                  <a:cubicBezTo>
                    <a:pt x="173" y="31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36"/>
            <p:cNvSpPr/>
            <p:nvPr/>
          </p:nvSpPr>
          <p:spPr>
            <a:xfrm>
              <a:off x="1397575" y="3079525"/>
              <a:ext cx="23050" cy="20325"/>
            </a:xfrm>
            <a:custGeom>
              <a:rect b="b" l="l" r="r" t="t"/>
              <a:pathLst>
                <a:path extrusionOk="0" h="813" w="922">
                  <a:moveTo>
                    <a:pt x="458" y="0"/>
                  </a:moveTo>
                  <a:cubicBezTo>
                    <a:pt x="439" y="0"/>
                    <a:pt x="419" y="1"/>
                    <a:pt x="399" y="4"/>
                  </a:cubicBezTo>
                  <a:cubicBezTo>
                    <a:pt x="162" y="37"/>
                    <a:pt x="1" y="244"/>
                    <a:pt x="33" y="465"/>
                  </a:cubicBezTo>
                  <a:cubicBezTo>
                    <a:pt x="66" y="666"/>
                    <a:pt x="250" y="812"/>
                    <a:pt x="463" y="812"/>
                  </a:cubicBezTo>
                  <a:cubicBezTo>
                    <a:pt x="483" y="812"/>
                    <a:pt x="503" y="811"/>
                    <a:pt x="523" y="808"/>
                  </a:cubicBezTo>
                  <a:cubicBezTo>
                    <a:pt x="757" y="776"/>
                    <a:pt x="921" y="569"/>
                    <a:pt x="886" y="347"/>
                  </a:cubicBezTo>
                  <a:cubicBezTo>
                    <a:pt x="856" y="146"/>
                    <a:pt x="669" y="0"/>
                    <a:pt x="4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36"/>
            <p:cNvSpPr/>
            <p:nvPr/>
          </p:nvSpPr>
          <p:spPr>
            <a:xfrm>
              <a:off x="1223775" y="315060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3" y="1"/>
                  </a:moveTo>
                  <a:cubicBezTo>
                    <a:pt x="442" y="1"/>
                    <a:pt x="420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6"/>
                    <a:pt x="250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70"/>
                    <a:pt x="888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36"/>
            <p:cNvSpPr/>
            <p:nvPr/>
          </p:nvSpPr>
          <p:spPr>
            <a:xfrm>
              <a:off x="1359450" y="3136200"/>
              <a:ext cx="12550" cy="11225"/>
            </a:xfrm>
            <a:custGeom>
              <a:rect b="b" l="l" r="r" t="t"/>
              <a:pathLst>
                <a:path extrusionOk="0" h="449" w="502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7"/>
                    <a:pt x="0" y="133"/>
                    <a:pt x="18" y="259"/>
                  </a:cubicBezTo>
                  <a:cubicBezTo>
                    <a:pt x="38" y="371"/>
                    <a:pt x="136" y="449"/>
                    <a:pt x="244" y="449"/>
                  </a:cubicBezTo>
                  <a:cubicBezTo>
                    <a:pt x="258" y="449"/>
                    <a:pt x="271" y="448"/>
                    <a:pt x="285" y="445"/>
                  </a:cubicBezTo>
                  <a:cubicBezTo>
                    <a:pt x="411" y="433"/>
                    <a:pt x="502" y="319"/>
                    <a:pt x="484" y="193"/>
                  </a:cubicBezTo>
                  <a:cubicBezTo>
                    <a:pt x="464" y="82"/>
                    <a:pt x="365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36"/>
            <p:cNvSpPr/>
            <p:nvPr/>
          </p:nvSpPr>
          <p:spPr>
            <a:xfrm>
              <a:off x="1310400" y="3109850"/>
              <a:ext cx="12500" cy="11225"/>
            </a:xfrm>
            <a:custGeom>
              <a:rect b="b" l="l" r="r" t="t"/>
              <a:pathLst>
                <a:path extrusionOk="0" h="449" w="500">
                  <a:moveTo>
                    <a:pt x="251" y="1"/>
                  </a:moveTo>
                  <a:cubicBezTo>
                    <a:pt x="239" y="1"/>
                    <a:pt x="227" y="2"/>
                    <a:pt x="215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6" y="369"/>
                    <a:pt x="136" y="448"/>
                    <a:pt x="247" y="448"/>
                  </a:cubicBezTo>
                  <a:cubicBezTo>
                    <a:pt x="260" y="448"/>
                    <a:pt x="272" y="447"/>
                    <a:pt x="285" y="445"/>
                  </a:cubicBezTo>
                  <a:cubicBezTo>
                    <a:pt x="409" y="433"/>
                    <a:pt x="500" y="319"/>
                    <a:pt x="484" y="193"/>
                  </a:cubicBezTo>
                  <a:cubicBezTo>
                    <a:pt x="462" y="82"/>
                    <a:pt x="363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36"/>
            <p:cNvSpPr/>
            <p:nvPr/>
          </p:nvSpPr>
          <p:spPr>
            <a:xfrm>
              <a:off x="1262100" y="3130275"/>
              <a:ext cx="12575" cy="11225"/>
            </a:xfrm>
            <a:custGeom>
              <a:rect b="b" l="l" r="r" t="t"/>
              <a:pathLst>
                <a:path extrusionOk="0" h="449" w="503">
                  <a:moveTo>
                    <a:pt x="254" y="1"/>
                  </a:moveTo>
                  <a:cubicBezTo>
                    <a:pt x="242" y="1"/>
                    <a:pt x="230" y="2"/>
                    <a:pt x="218" y="4"/>
                  </a:cubicBezTo>
                  <a:cubicBezTo>
                    <a:pt x="91" y="19"/>
                    <a:pt x="1" y="132"/>
                    <a:pt x="18" y="259"/>
                  </a:cubicBezTo>
                  <a:cubicBezTo>
                    <a:pt x="39" y="370"/>
                    <a:pt x="137" y="448"/>
                    <a:pt x="248" y="448"/>
                  </a:cubicBezTo>
                  <a:cubicBezTo>
                    <a:pt x="260" y="448"/>
                    <a:pt x="273" y="447"/>
                    <a:pt x="286" y="445"/>
                  </a:cubicBezTo>
                  <a:cubicBezTo>
                    <a:pt x="412" y="433"/>
                    <a:pt x="502" y="319"/>
                    <a:pt x="485" y="193"/>
                  </a:cubicBezTo>
                  <a:cubicBezTo>
                    <a:pt x="464" y="82"/>
                    <a:pt x="366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36"/>
            <p:cNvSpPr/>
            <p:nvPr/>
          </p:nvSpPr>
          <p:spPr>
            <a:xfrm>
              <a:off x="1405825" y="3116000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3" y="1"/>
                  </a:moveTo>
                  <a:cubicBezTo>
                    <a:pt x="155" y="1"/>
                    <a:pt x="148" y="1"/>
                    <a:pt x="140" y="2"/>
                  </a:cubicBezTo>
                  <a:cubicBezTo>
                    <a:pt x="59" y="13"/>
                    <a:pt x="1" y="86"/>
                    <a:pt x="11" y="166"/>
                  </a:cubicBezTo>
                  <a:cubicBezTo>
                    <a:pt x="25" y="239"/>
                    <a:pt x="90" y="292"/>
                    <a:pt x="162" y="292"/>
                  </a:cubicBezTo>
                  <a:cubicBezTo>
                    <a:pt x="170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4" y="126"/>
                  </a:cubicBezTo>
                  <a:cubicBezTo>
                    <a:pt x="300" y="53"/>
                    <a:pt x="237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36"/>
            <p:cNvSpPr/>
            <p:nvPr/>
          </p:nvSpPr>
          <p:spPr>
            <a:xfrm>
              <a:off x="1373250" y="308017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8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36"/>
            <p:cNvSpPr/>
            <p:nvPr/>
          </p:nvSpPr>
          <p:spPr>
            <a:xfrm>
              <a:off x="1347975" y="3113225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6"/>
                  </a:cubicBezTo>
                  <a:cubicBezTo>
                    <a:pt x="24" y="239"/>
                    <a:pt x="89" y="289"/>
                    <a:pt x="160" y="289"/>
                  </a:cubicBezTo>
                  <a:cubicBezTo>
                    <a:pt x="168" y="289"/>
                    <a:pt x="176" y="289"/>
                    <a:pt x="184" y="287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6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36"/>
            <p:cNvSpPr/>
            <p:nvPr/>
          </p:nvSpPr>
          <p:spPr>
            <a:xfrm>
              <a:off x="1439125" y="313090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0" y="47"/>
                    <a:pt x="5" y="95"/>
                  </a:cubicBezTo>
                  <a:cubicBezTo>
                    <a:pt x="14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7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36"/>
            <p:cNvSpPr/>
            <p:nvPr/>
          </p:nvSpPr>
          <p:spPr>
            <a:xfrm>
              <a:off x="1382700" y="310657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7"/>
                  </a:cubicBezTo>
                  <a:cubicBezTo>
                    <a:pt x="15" y="138"/>
                    <a:pt x="51" y="169"/>
                    <a:pt x="93" y="169"/>
                  </a:cubicBezTo>
                  <a:cubicBezTo>
                    <a:pt x="97" y="169"/>
                    <a:pt x="102" y="168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36"/>
            <p:cNvSpPr/>
            <p:nvPr/>
          </p:nvSpPr>
          <p:spPr>
            <a:xfrm>
              <a:off x="1455950" y="30844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8"/>
                  </a:cubicBezTo>
                  <a:cubicBezTo>
                    <a:pt x="15" y="139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36"/>
            <p:cNvSpPr/>
            <p:nvPr/>
          </p:nvSpPr>
          <p:spPr>
            <a:xfrm>
              <a:off x="994375" y="30701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2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70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36"/>
            <p:cNvSpPr/>
            <p:nvPr/>
          </p:nvSpPr>
          <p:spPr>
            <a:xfrm>
              <a:off x="1050150" y="307642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61" y="0"/>
                  </a:moveTo>
                  <a:cubicBezTo>
                    <a:pt x="440" y="0"/>
                    <a:pt x="418" y="1"/>
                    <a:pt x="397" y="4"/>
                  </a:cubicBezTo>
                  <a:cubicBezTo>
                    <a:pt x="162" y="35"/>
                    <a:pt x="1" y="241"/>
                    <a:pt x="34" y="463"/>
                  </a:cubicBezTo>
                  <a:cubicBezTo>
                    <a:pt x="66" y="663"/>
                    <a:pt x="249" y="811"/>
                    <a:pt x="460" y="811"/>
                  </a:cubicBezTo>
                  <a:cubicBezTo>
                    <a:pt x="481" y="811"/>
                    <a:pt x="502" y="809"/>
                    <a:pt x="523" y="806"/>
                  </a:cubicBezTo>
                  <a:cubicBezTo>
                    <a:pt x="757" y="774"/>
                    <a:pt x="921" y="567"/>
                    <a:pt x="886" y="345"/>
                  </a:cubicBezTo>
                  <a:cubicBezTo>
                    <a:pt x="854" y="145"/>
                    <a:pt x="672" y="0"/>
                    <a:pt x="46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36"/>
            <p:cNvSpPr/>
            <p:nvPr/>
          </p:nvSpPr>
          <p:spPr>
            <a:xfrm>
              <a:off x="1086725" y="309525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2" y="1"/>
                  </a:moveTo>
                  <a:cubicBezTo>
                    <a:pt x="441" y="1"/>
                    <a:pt x="420" y="2"/>
                    <a:pt x="399" y="5"/>
                  </a:cubicBezTo>
                  <a:cubicBezTo>
                    <a:pt x="162" y="38"/>
                    <a:pt x="0" y="242"/>
                    <a:pt x="33" y="464"/>
                  </a:cubicBezTo>
                  <a:cubicBezTo>
                    <a:pt x="65" y="666"/>
                    <a:pt x="248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68"/>
                    <a:pt x="886" y="348"/>
                  </a:cubicBezTo>
                  <a:cubicBezTo>
                    <a:pt x="856" y="146"/>
                    <a:pt x="672" y="1"/>
                    <a:pt x="4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36"/>
            <p:cNvSpPr/>
            <p:nvPr/>
          </p:nvSpPr>
          <p:spPr>
            <a:xfrm>
              <a:off x="1129100" y="3076425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2" y="0"/>
                  </a:moveTo>
                  <a:cubicBezTo>
                    <a:pt x="441" y="0"/>
                    <a:pt x="420" y="1"/>
                    <a:pt x="398" y="4"/>
                  </a:cubicBezTo>
                  <a:cubicBezTo>
                    <a:pt x="161" y="35"/>
                    <a:pt x="0" y="241"/>
                    <a:pt x="33" y="463"/>
                  </a:cubicBezTo>
                  <a:cubicBezTo>
                    <a:pt x="65" y="663"/>
                    <a:pt x="248" y="811"/>
                    <a:pt x="459" y="811"/>
                  </a:cubicBezTo>
                  <a:cubicBezTo>
                    <a:pt x="480" y="811"/>
                    <a:pt x="501" y="809"/>
                    <a:pt x="522" y="806"/>
                  </a:cubicBezTo>
                  <a:cubicBezTo>
                    <a:pt x="759" y="774"/>
                    <a:pt x="920" y="567"/>
                    <a:pt x="885" y="345"/>
                  </a:cubicBezTo>
                  <a:cubicBezTo>
                    <a:pt x="855" y="145"/>
                    <a:pt x="671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36"/>
            <p:cNvSpPr/>
            <p:nvPr/>
          </p:nvSpPr>
          <p:spPr>
            <a:xfrm>
              <a:off x="1029550" y="30729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0"/>
                  </a:moveTo>
                  <a:cubicBezTo>
                    <a:pt x="240" y="0"/>
                    <a:pt x="227" y="1"/>
                    <a:pt x="215" y="3"/>
                  </a:cubicBezTo>
                  <a:cubicBezTo>
                    <a:pt x="91" y="16"/>
                    <a:pt x="0" y="129"/>
                    <a:pt x="16" y="255"/>
                  </a:cubicBezTo>
                  <a:cubicBezTo>
                    <a:pt x="36" y="367"/>
                    <a:pt x="134" y="447"/>
                    <a:pt x="246" y="447"/>
                  </a:cubicBezTo>
                  <a:cubicBezTo>
                    <a:pt x="258" y="447"/>
                    <a:pt x="270" y="446"/>
                    <a:pt x="283" y="444"/>
                  </a:cubicBezTo>
                  <a:cubicBezTo>
                    <a:pt x="409" y="432"/>
                    <a:pt x="500" y="316"/>
                    <a:pt x="482" y="192"/>
                  </a:cubicBezTo>
                  <a:cubicBezTo>
                    <a:pt x="462" y="79"/>
                    <a:pt x="364" y="0"/>
                    <a:pt x="2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36"/>
            <p:cNvSpPr/>
            <p:nvPr/>
          </p:nvSpPr>
          <p:spPr>
            <a:xfrm>
              <a:off x="1157025" y="3110500"/>
              <a:ext cx="12550" cy="11200"/>
            </a:xfrm>
            <a:custGeom>
              <a:rect b="b" l="l" r="r" t="t"/>
              <a:pathLst>
                <a:path extrusionOk="0" h="448" w="502">
                  <a:moveTo>
                    <a:pt x="255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6"/>
                    <a:pt x="0" y="129"/>
                    <a:pt x="18" y="255"/>
                  </a:cubicBezTo>
                  <a:cubicBezTo>
                    <a:pt x="38" y="367"/>
                    <a:pt x="137" y="447"/>
                    <a:pt x="248" y="447"/>
                  </a:cubicBezTo>
                  <a:cubicBezTo>
                    <a:pt x="260" y="447"/>
                    <a:pt x="273" y="446"/>
                    <a:pt x="285" y="444"/>
                  </a:cubicBezTo>
                  <a:cubicBezTo>
                    <a:pt x="411" y="429"/>
                    <a:pt x="502" y="316"/>
                    <a:pt x="484" y="192"/>
                  </a:cubicBezTo>
                  <a:cubicBezTo>
                    <a:pt x="464" y="79"/>
                    <a:pt x="36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36"/>
            <p:cNvSpPr/>
            <p:nvPr/>
          </p:nvSpPr>
          <p:spPr>
            <a:xfrm>
              <a:off x="1075825" y="305270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59" y="0"/>
                    <a:pt x="150" y="1"/>
                    <a:pt x="141" y="3"/>
                  </a:cubicBezTo>
                  <a:cubicBezTo>
                    <a:pt x="58" y="10"/>
                    <a:pt x="0" y="83"/>
                    <a:pt x="10" y="167"/>
                  </a:cubicBezTo>
                  <a:cubicBezTo>
                    <a:pt x="24" y="239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6" y="204"/>
                    <a:pt x="315" y="124"/>
                  </a:cubicBezTo>
                  <a:cubicBezTo>
                    <a:pt x="300" y="52"/>
                    <a:pt x="238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36"/>
            <p:cNvSpPr/>
            <p:nvPr/>
          </p:nvSpPr>
          <p:spPr>
            <a:xfrm>
              <a:off x="1043300" y="3016775"/>
              <a:ext cx="8075" cy="7300"/>
            </a:xfrm>
            <a:custGeom>
              <a:rect b="b" l="l" r="r" t="t"/>
              <a:pathLst>
                <a:path extrusionOk="0" h="292" w="323">
                  <a:moveTo>
                    <a:pt x="162" y="1"/>
                  </a:moveTo>
                  <a:cubicBezTo>
                    <a:pt x="155" y="1"/>
                    <a:pt x="147" y="1"/>
                    <a:pt x="139" y="2"/>
                  </a:cubicBezTo>
                  <a:cubicBezTo>
                    <a:pt x="58" y="13"/>
                    <a:pt x="0" y="86"/>
                    <a:pt x="10" y="166"/>
                  </a:cubicBezTo>
                  <a:cubicBezTo>
                    <a:pt x="24" y="239"/>
                    <a:pt x="89" y="292"/>
                    <a:pt x="161" y="292"/>
                  </a:cubicBezTo>
                  <a:cubicBezTo>
                    <a:pt x="169" y="292"/>
                    <a:pt x="176" y="291"/>
                    <a:pt x="184" y="290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299" y="53"/>
                    <a:pt x="236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36"/>
            <p:cNvSpPr/>
            <p:nvPr/>
          </p:nvSpPr>
          <p:spPr>
            <a:xfrm>
              <a:off x="1018000" y="304985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7" y="1"/>
                  </a:moveTo>
                  <a:cubicBezTo>
                    <a:pt x="158" y="1"/>
                    <a:pt x="149" y="2"/>
                    <a:pt x="140" y="3"/>
                  </a:cubicBezTo>
                  <a:cubicBezTo>
                    <a:pt x="59" y="11"/>
                    <a:pt x="1" y="84"/>
                    <a:pt x="11" y="167"/>
                  </a:cubicBezTo>
                  <a:cubicBezTo>
                    <a:pt x="25" y="240"/>
                    <a:pt x="87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78"/>
                    <a:pt x="324" y="205"/>
                    <a:pt x="314" y="124"/>
                  </a:cubicBezTo>
                  <a:cubicBezTo>
                    <a:pt x="300" y="53"/>
                    <a:pt x="239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36"/>
            <p:cNvSpPr/>
            <p:nvPr/>
          </p:nvSpPr>
          <p:spPr>
            <a:xfrm>
              <a:off x="1109175" y="306755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5"/>
                  </a:cubicBezTo>
                  <a:cubicBezTo>
                    <a:pt x="14" y="138"/>
                    <a:pt x="50" y="166"/>
                    <a:pt x="92" y="166"/>
                  </a:cubicBezTo>
                  <a:cubicBezTo>
                    <a:pt x="96" y="166"/>
                    <a:pt x="101" y="166"/>
                    <a:pt x="106" y="165"/>
                  </a:cubicBezTo>
                  <a:cubicBezTo>
                    <a:pt x="154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36"/>
            <p:cNvSpPr/>
            <p:nvPr/>
          </p:nvSpPr>
          <p:spPr>
            <a:xfrm>
              <a:off x="1052750" y="3043200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0" y="50"/>
                    <a:pt x="5" y="95"/>
                  </a:cubicBezTo>
                  <a:cubicBezTo>
                    <a:pt x="12" y="139"/>
                    <a:pt x="52" y="170"/>
                    <a:pt x="95" y="170"/>
                  </a:cubicBezTo>
                  <a:cubicBezTo>
                    <a:pt x="100" y="170"/>
                    <a:pt x="104" y="169"/>
                    <a:pt x="109" y="168"/>
                  </a:cubicBezTo>
                  <a:cubicBezTo>
                    <a:pt x="154" y="163"/>
                    <a:pt x="189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36"/>
            <p:cNvSpPr/>
            <p:nvPr/>
          </p:nvSpPr>
          <p:spPr>
            <a:xfrm>
              <a:off x="1207775" y="3118800"/>
              <a:ext cx="8700" cy="7250"/>
            </a:xfrm>
            <a:custGeom>
              <a:rect b="b" l="l" r="r" t="t"/>
              <a:pathLst>
                <a:path extrusionOk="0" h="290" w="348">
                  <a:moveTo>
                    <a:pt x="174" y="0"/>
                  </a:moveTo>
                  <a:cubicBezTo>
                    <a:pt x="155" y="0"/>
                    <a:pt x="135" y="4"/>
                    <a:pt x="116" y="12"/>
                  </a:cubicBezTo>
                  <a:cubicBezTo>
                    <a:pt x="38" y="39"/>
                    <a:pt x="0" y="125"/>
                    <a:pt x="33" y="201"/>
                  </a:cubicBezTo>
                  <a:cubicBezTo>
                    <a:pt x="59" y="257"/>
                    <a:pt x="116" y="290"/>
                    <a:pt x="175" y="290"/>
                  </a:cubicBezTo>
                  <a:cubicBezTo>
                    <a:pt x="195" y="290"/>
                    <a:pt x="215" y="286"/>
                    <a:pt x="235" y="279"/>
                  </a:cubicBezTo>
                  <a:cubicBezTo>
                    <a:pt x="310" y="251"/>
                    <a:pt x="348" y="165"/>
                    <a:pt x="315" y="90"/>
                  </a:cubicBezTo>
                  <a:cubicBezTo>
                    <a:pt x="289" y="33"/>
                    <a:pt x="232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36"/>
            <p:cNvSpPr/>
            <p:nvPr/>
          </p:nvSpPr>
          <p:spPr>
            <a:xfrm>
              <a:off x="1166775" y="30916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36"/>
            <p:cNvSpPr/>
            <p:nvPr/>
          </p:nvSpPr>
          <p:spPr>
            <a:xfrm>
              <a:off x="1182675" y="31154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4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36"/>
            <p:cNvSpPr/>
            <p:nvPr/>
          </p:nvSpPr>
          <p:spPr>
            <a:xfrm>
              <a:off x="738550" y="29349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4" y="1"/>
                    <a:pt x="134" y="4"/>
                    <a:pt x="114" y="12"/>
                  </a:cubicBezTo>
                  <a:cubicBezTo>
                    <a:pt x="38" y="40"/>
                    <a:pt x="1" y="125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4" y="287"/>
                    <a:pt x="233" y="279"/>
                  </a:cubicBezTo>
                  <a:cubicBezTo>
                    <a:pt x="311" y="251"/>
                    <a:pt x="349" y="166"/>
                    <a:pt x="316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36"/>
            <p:cNvSpPr/>
            <p:nvPr/>
          </p:nvSpPr>
          <p:spPr>
            <a:xfrm>
              <a:off x="781975" y="297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36"/>
            <p:cNvSpPr/>
            <p:nvPr/>
          </p:nvSpPr>
          <p:spPr>
            <a:xfrm>
              <a:off x="755875" y="29551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1"/>
                  </a:moveTo>
                  <a:cubicBezTo>
                    <a:pt x="91" y="1"/>
                    <a:pt x="80" y="3"/>
                    <a:pt x="69" y="7"/>
                  </a:cubicBezTo>
                  <a:cubicBezTo>
                    <a:pt x="24" y="22"/>
                    <a:pt x="1" y="73"/>
                    <a:pt x="21" y="116"/>
                  </a:cubicBezTo>
                  <a:cubicBezTo>
                    <a:pt x="36" y="148"/>
                    <a:pt x="69" y="168"/>
                    <a:pt x="103" y="168"/>
                  </a:cubicBezTo>
                  <a:cubicBezTo>
                    <a:pt x="115" y="168"/>
                    <a:pt x="126" y="165"/>
                    <a:pt x="137" y="161"/>
                  </a:cubicBezTo>
                  <a:cubicBezTo>
                    <a:pt x="180" y="146"/>
                    <a:pt x="203" y="96"/>
                    <a:pt x="183" y="53"/>
                  </a:cubicBezTo>
                  <a:cubicBezTo>
                    <a:pt x="167" y="20"/>
                    <a:pt x="13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36"/>
            <p:cNvSpPr/>
            <p:nvPr/>
          </p:nvSpPr>
          <p:spPr>
            <a:xfrm>
              <a:off x="758150" y="2926900"/>
              <a:ext cx="5000" cy="4175"/>
            </a:xfrm>
            <a:custGeom>
              <a:rect b="b" l="l" r="r" t="t"/>
              <a:pathLst>
                <a:path extrusionOk="0" h="167" w="200">
                  <a:moveTo>
                    <a:pt x="99" y="0"/>
                  </a:moveTo>
                  <a:cubicBezTo>
                    <a:pt x="88" y="0"/>
                    <a:pt x="77" y="2"/>
                    <a:pt x="66" y="7"/>
                  </a:cubicBezTo>
                  <a:cubicBezTo>
                    <a:pt x="21" y="22"/>
                    <a:pt x="1" y="72"/>
                    <a:pt x="18" y="115"/>
                  </a:cubicBezTo>
                  <a:cubicBezTo>
                    <a:pt x="34" y="147"/>
                    <a:pt x="66" y="167"/>
                    <a:pt x="101" y="167"/>
                  </a:cubicBezTo>
                  <a:cubicBezTo>
                    <a:pt x="112" y="167"/>
                    <a:pt x="123" y="165"/>
                    <a:pt x="134" y="160"/>
                  </a:cubicBezTo>
                  <a:cubicBezTo>
                    <a:pt x="177" y="145"/>
                    <a:pt x="200" y="95"/>
                    <a:pt x="182" y="52"/>
                  </a:cubicBezTo>
                  <a:cubicBezTo>
                    <a:pt x="165" y="20"/>
                    <a:pt x="132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36"/>
            <p:cNvSpPr/>
            <p:nvPr/>
          </p:nvSpPr>
          <p:spPr>
            <a:xfrm>
              <a:off x="1150825" y="30985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7" y="1"/>
                    <a:pt x="82" y="2"/>
                  </a:cubicBezTo>
                  <a:cubicBezTo>
                    <a:pt x="34" y="7"/>
                    <a:pt x="1" y="50"/>
                    <a:pt x="6" y="98"/>
                  </a:cubicBezTo>
                  <a:cubicBezTo>
                    <a:pt x="15" y="139"/>
                    <a:pt x="53" y="167"/>
                    <a:pt x="93" y="167"/>
                  </a:cubicBezTo>
                  <a:cubicBezTo>
                    <a:pt x="98" y="167"/>
                    <a:pt x="102" y="167"/>
                    <a:pt x="107" y="166"/>
                  </a:cubicBezTo>
                  <a:cubicBezTo>
                    <a:pt x="155" y="161"/>
                    <a:pt x="188" y="118"/>
                    <a:pt x="183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36"/>
            <p:cNvSpPr/>
            <p:nvPr/>
          </p:nvSpPr>
          <p:spPr>
            <a:xfrm>
              <a:off x="927300" y="30428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4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67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36"/>
            <p:cNvSpPr/>
            <p:nvPr/>
          </p:nvSpPr>
          <p:spPr>
            <a:xfrm>
              <a:off x="889275" y="3099650"/>
              <a:ext cx="12525" cy="11200"/>
            </a:xfrm>
            <a:custGeom>
              <a:rect b="b" l="l" r="r" t="t"/>
              <a:pathLst>
                <a:path extrusionOk="0" h="448" w="501">
                  <a:moveTo>
                    <a:pt x="253" y="0"/>
                  </a:moveTo>
                  <a:cubicBezTo>
                    <a:pt x="240" y="0"/>
                    <a:pt x="228" y="1"/>
                    <a:pt x="215" y="3"/>
                  </a:cubicBezTo>
                  <a:cubicBezTo>
                    <a:pt x="89" y="16"/>
                    <a:pt x="1" y="129"/>
                    <a:pt x="16" y="256"/>
                  </a:cubicBezTo>
                  <a:cubicBezTo>
                    <a:pt x="37" y="368"/>
                    <a:pt x="137" y="447"/>
                    <a:pt x="249" y="447"/>
                  </a:cubicBezTo>
                  <a:cubicBezTo>
                    <a:pt x="261" y="447"/>
                    <a:pt x="272" y="446"/>
                    <a:pt x="283" y="445"/>
                  </a:cubicBezTo>
                  <a:cubicBezTo>
                    <a:pt x="409" y="430"/>
                    <a:pt x="500" y="316"/>
                    <a:pt x="482" y="192"/>
                  </a:cubicBezTo>
                  <a:cubicBezTo>
                    <a:pt x="462" y="79"/>
                    <a:pt x="36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36"/>
            <p:cNvSpPr/>
            <p:nvPr/>
          </p:nvSpPr>
          <p:spPr>
            <a:xfrm>
              <a:off x="935550" y="3079375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6" y="1"/>
                  </a:moveTo>
                  <a:cubicBezTo>
                    <a:pt x="158" y="1"/>
                    <a:pt x="150" y="1"/>
                    <a:pt x="142" y="2"/>
                  </a:cubicBezTo>
                  <a:cubicBezTo>
                    <a:pt x="59" y="10"/>
                    <a:pt x="1" y="86"/>
                    <a:pt x="11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7"/>
                  </a:cubicBezTo>
                  <a:cubicBezTo>
                    <a:pt x="265" y="280"/>
                    <a:pt x="326" y="204"/>
                    <a:pt x="316" y="123"/>
                  </a:cubicBezTo>
                  <a:cubicBezTo>
                    <a:pt x="300" y="51"/>
                    <a:pt x="237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36"/>
            <p:cNvSpPr/>
            <p:nvPr/>
          </p:nvSpPr>
          <p:spPr>
            <a:xfrm>
              <a:off x="903025" y="304350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4" y="1"/>
                  </a:moveTo>
                  <a:cubicBezTo>
                    <a:pt x="156" y="1"/>
                    <a:pt x="147" y="1"/>
                    <a:pt x="139" y="3"/>
                  </a:cubicBezTo>
                  <a:cubicBezTo>
                    <a:pt x="58" y="13"/>
                    <a:pt x="0" y="86"/>
                    <a:pt x="11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8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36"/>
            <p:cNvSpPr/>
            <p:nvPr/>
          </p:nvSpPr>
          <p:spPr>
            <a:xfrm>
              <a:off x="877750" y="3076575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40"/>
                    <a:pt x="87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36"/>
            <p:cNvSpPr/>
            <p:nvPr/>
          </p:nvSpPr>
          <p:spPr>
            <a:xfrm>
              <a:off x="968900" y="30942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8" y="1"/>
                  </a:moveTo>
                  <a:cubicBezTo>
                    <a:pt x="92" y="1"/>
                    <a:pt x="87" y="1"/>
                    <a:pt x="81" y="3"/>
                  </a:cubicBezTo>
                  <a:cubicBezTo>
                    <a:pt x="33" y="5"/>
                    <a:pt x="1" y="48"/>
                    <a:pt x="6" y="96"/>
                  </a:cubicBezTo>
                  <a:cubicBezTo>
                    <a:pt x="15" y="139"/>
                    <a:pt x="50" y="168"/>
                    <a:pt x="92" y="168"/>
                  </a:cubicBezTo>
                  <a:cubicBezTo>
                    <a:pt x="97" y="168"/>
                    <a:pt x="102" y="167"/>
                    <a:pt x="106" y="166"/>
                  </a:cubicBezTo>
                  <a:cubicBezTo>
                    <a:pt x="154" y="161"/>
                    <a:pt x="187" y="119"/>
                    <a:pt x="182" y="71"/>
                  </a:cubicBezTo>
                  <a:cubicBezTo>
                    <a:pt x="173" y="31"/>
                    <a:pt x="137" y="1"/>
                    <a:pt x="9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36"/>
            <p:cNvSpPr/>
            <p:nvPr/>
          </p:nvSpPr>
          <p:spPr>
            <a:xfrm>
              <a:off x="912475" y="30699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4"/>
                  </a:cubicBezTo>
                  <a:cubicBezTo>
                    <a:pt x="15" y="137"/>
                    <a:pt x="50" y="166"/>
                    <a:pt x="92" y="166"/>
                  </a:cubicBezTo>
                  <a:cubicBezTo>
                    <a:pt x="97" y="166"/>
                    <a:pt x="102" y="166"/>
                    <a:pt x="107" y="165"/>
                  </a:cubicBezTo>
                  <a:cubicBezTo>
                    <a:pt x="155" y="160"/>
                    <a:pt x="187" y="117"/>
                    <a:pt x="182" y="72"/>
                  </a:cubicBezTo>
                  <a:cubicBezTo>
                    <a:pt x="173" y="29"/>
                    <a:pt x="136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36"/>
            <p:cNvSpPr/>
            <p:nvPr/>
          </p:nvSpPr>
          <p:spPr>
            <a:xfrm>
              <a:off x="985725" y="304780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9" y="0"/>
                  </a:moveTo>
                  <a:cubicBezTo>
                    <a:pt x="93" y="0"/>
                    <a:pt x="87" y="1"/>
                    <a:pt x="82" y="2"/>
                  </a:cubicBezTo>
                  <a:cubicBezTo>
                    <a:pt x="34" y="5"/>
                    <a:pt x="1" y="47"/>
                    <a:pt x="6" y="95"/>
                  </a:cubicBezTo>
                  <a:cubicBezTo>
                    <a:pt x="15" y="138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5" y="161"/>
                    <a:pt x="187" y="118"/>
                    <a:pt x="182" y="70"/>
                  </a:cubicBezTo>
                  <a:cubicBezTo>
                    <a:pt x="174" y="30"/>
                    <a:pt x="139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36"/>
            <p:cNvSpPr/>
            <p:nvPr/>
          </p:nvSpPr>
          <p:spPr>
            <a:xfrm>
              <a:off x="816350" y="29969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3" y="1"/>
                  </a:moveTo>
                  <a:cubicBezTo>
                    <a:pt x="241" y="1"/>
                    <a:pt x="229" y="2"/>
                    <a:pt x="217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8" y="369"/>
                    <a:pt x="136" y="448"/>
                    <a:pt x="247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09" y="432"/>
                    <a:pt x="500" y="319"/>
                    <a:pt x="484" y="193"/>
                  </a:cubicBezTo>
                  <a:cubicBezTo>
                    <a:pt x="464" y="81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36"/>
            <p:cNvSpPr/>
            <p:nvPr/>
          </p:nvSpPr>
          <p:spPr>
            <a:xfrm>
              <a:off x="831225" y="3010275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4" y="1"/>
                  </a:moveTo>
                  <a:cubicBezTo>
                    <a:pt x="157" y="1"/>
                    <a:pt x="149" y="1"/>
                    <a:pt x="142" y="3"/>
                  </a:cubicBezTo>
                  <a:cubicBezTo>
                    <a:pt x="58" y="13"/>
                    <a:pt x="0" y="86"/>
                    <a:pt x="10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5" y="289"/>
                    <a:pt x="184" y="288"/>
                  </a:cubicBezTo>
                  <a:cubicBezTo>
                    <a:pt x="265" y="280"/>
                    <a:pt x="326" y="207"/>
                    <a:pt x="316" y="126"/>
                  </a:cubicBezTo>
                  <a:cubicBezTo>
                    <a:pt x="300" y="53"/>
                    <a:pt x="236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36"/>
            <p:cNvSpPr/>
            <p:nvPr/>
          </p:nvSpPr>
          <p:spPr>
            <a:xfrm>
              <a:off x="798700" y="2974450"/>
              <a:ext cx="8075" cy="7275"/>
            </a:xfrm>
            <a:custGeom>
              <a:rect b="b" l="l" r="r" t="t"/>
              <a:pathLst>
                <a:path extrusionOk="0" h="291" w="323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38"/>
                    <a:pt x="89" y="290"/>
                    <a:pt x="161" y="290"/>
                  </a:cubicBezTo>
                  <a:cubicBezTo>
                    <a:pt x="169" y="290"/>
                    <a:pt x="177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299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36"/>
            <p:cNvSpPr/>
            <p:nvPr/>
          </p:nvSpPr>
          <p:spPr>
            <a:xfrm>
              <a:off x="773425" y="3007500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7"/>
                  </a:cubicBezTo>
                  <a:cubicBezTo>
                    <a:pt x="24" y="239"/>
                    <a:pt x="86" y="290"/>
                    <a:pt x="160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4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36"/>
            <p:cNvSpPr/>
            <p:nvPr/>
          </p:nvSpPr>
          <p:spPr>
            <a:xfrm>
              <a:off x="864575" y="302517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5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1"/>
                    <a:pt x="187" y="118"/>
                    <a:pt x="182" y="72"/>
                  </a:cubicBezTo>
                  <a:cubicBezTo>
                    <a:pt x="173" y="29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36"/>
            <p:cNvSpPr/>
            <p:nvPr/>
          </p:nvSpPr>
          <p:spPr>
            <a:xfrm>
              <a:off x="808150" y="30008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7"/>
                  </a:cubicBezTo>
                  <a:cubicBezTo>
                    <a:pt x="15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2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36"/>
            <p:cNvSpPr/>
            <p:nvPr/>
          </p:nvSpPr>
          <p:spPr>
            <a:xfrm>
              <a:off x="805625" y="3046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40"/>
                    <a:pt x="55" y="169"/>
                    <a:pt x="97" y="169"/>
                  </a:cubicBezTo>
                  <a:cubicBezTo>
                    <a:pt x="100" y="169"/>
                    <a:pt x="103" y="169"/>
                    <a:pt x="106" y="168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36"/>
            <p:cNvSpPr/>
            <p:nvPr/>
          </p:nvSpPr>
          <p:spPr>
            <a:xfrm>
              <a:off x="844400" y="300325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5" y="0"/>
                  </a:moveTo>
                  <a:cubicBezTo>
                    <a:pt x="339" y="0"/>
                    <a:pt x="188" y="80"/>
                    <a:pt x="111" y="218"/>
                  </a:cubicBezTo>
                  <a:cubicBezTo>
                    <a:pt x="0" y="417"/>
                    <a:pt x="84" y="662"/>
                    <a:pt x="295" y="765"/>
                  </a:cubicBezTo>
                  <a:cubicBezTo>
                    <a:pt x="359" y="796"/>
                    <a:pt x="427" y="811"/>
                    <a:pt x="493" y="811"/>
                  </a:cubicBezTo>
                  <a:cubicBezTo>
                    <a:pt x="649" y="811"/>
                    <a:pt x="799" y="731"/>
                    <a:pt x="875" y="591"/>
                  </a:cubicBezTo>
                  <a:cubicBezTo>
                    <a:pt x="984" y="392"/>
                    <a:pt x="903" y="148"/>
                    <a:pt x="691" y="44"/>
                  </a:cubicBezTo>
                  <a:cubicBezTo>
                    <a:pt x="628" y="14"/>
                    <a:pt x="561" y="0"/>
                    <a:pt x="4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36"/>
            <p:cNvSpPr/>
            <p:nvPr/>
          </p:nvSpPr>
          <p:spPr>
            <a:xfrm>
              <a:off x="1002000" y="301070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1" y="1"/>
                  </a:moveTo>
                  <a:cubicBezTo>
                    <a:pt x="335" y="1"/>
                    <a:pt x="185" y="81"/>
                    <a:pt x="109" y="220"/>
                  </a:cubicBezTo>
                  <a:cubicBezTo>
                    <a:pt x="0" y="417"/>
                    <a:pt x="81" y="661"/>
                    <a:pt x="293" y="765"/>
                  </a:cubicBezTo>
                  <a:cubicBezTo>
                    <a:pt x="356" y="796"/>
                    <a:pt x="424" y="811"/>
                    <a:pt x="491" y="811"/>
                  </a:cubicBezTo>
                  <a:cubicBezTo>
                    <a:pt x="647" y="811"/>
                    <a:pt x="797" y="730"/>
                    <a:pt x="873" y="591"/>
                  </a:cubicBezTo>
                  <a:cubicBezTo>
                    <a:pt x="984" y="392"/>
                    <a:pt x="901" y="150"/>
                    <a:pt x="689" y="46"/>
                  </a:cubicBezTo>
                  <a:cubicBezTo>
                    <a:pt x="625" y="15"/>
                    <a:pt x="558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36"/>
            <p:cNvSpPr/>
            <p:nvPr/>
          </p:nvSpPr>
          <p:spPr>
            <a:xfrm>
              <a:off x="1164275" y="3144150"/>
              <a:ext cx="24550" cy="20300"/>
            </a:xfrm>
            <a:custGeom>
              <a:rect b="b" l="l" r="r" t="t"/>
              <a:pathLst>
                <a:path extrusionOk="0" h="812" w="982">
                  <a:moveTo>
                    <a:pt x="491" y="1"/>
                  </a:moveTo>
                  <a:cubicBezTo>
                    <a:pt x="335" y="1"/>
                    <a:pt x="184" y="81"/>
                    <a:pt x="109" y="220"/>
                  </a:cubicBezTo>
                  <a:cubicBezTo>
                    <a:pt x="0" y="420"/>
                    <a:pt x="81" y="664"/>
                    <a:pt x="293" y="768"/>
                  </a:cubicBezTo>
                  <a:cubicBezTo>
                    <a:pt x="355" y="798"/>
                    <a:pt x="422" y="812"/>
                    <a:pt x="488" y="812"/>
                  </a:cubicBezTo>
                  <a:cubicBezTo>
                    <a:pt x="645" y="812"/>
                    <a:pt x="796" y="732"/>
                    <a:pt x="873" y="594"/>
                  </a:cubicBezTo>
                  <a:cubicBezTo>
                    <a:pt x="981" y="394"/>
                    <a:pt x="900" y="150"/>
                    <a:pt x="688" y="47"/>
                  </a:cubicBezTo>
                  <a:cubicBezTo>
                    <a:pt x="625" y="16"/>
                    <a:pt x="557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36"/>
            <p:cNvSpPr/>
            <p:nvPr/>
          </p:nvSpPr>
          <p:spPr>
            <a:xfrm>
              <a:off x="725125" y="2905550"/>
              <a:ext cx="24675" cy="20300"/>
            </a:xfrm>
            <a:custGeom>
              <a:rect b="b" l="l" r="r" t="t"/>
              <a:pathLst>
                <a:path extrusionOk="0" h="812" w="987">
                  <a:moveTo>
                    <a:pt x="493" y="0"/>
                  </a:moveTo>
                  <a:cubicBezTo>
                    <a:pt x="337" y="0"/>
                    <a:pt x="187" y="81"/>
                    <a:pt x="111" y="220"/>
                  </a:cubicBezTo>
                  <a:cubicBezTo>
                    <a:pt x="0" y="419"/>
                    <a:pt x="84" y="664"/>
                    <a:pt x="295" y="767"/>
                  </a:cubicBezTo>
                  <a:cubicBezTo>
                    <a:pt x="359" y="797"/>
                    <a:pt x="426" y="812"/>
                    <a:pt x="493" y="812"/>
                  </a:cubicBezTo>
                  <a:cubicBezTo>
                    <a:pt x="649" y="812"/>
                    <a:pt x="799" y="733"/>
                    <a:pt x="875" y="593"/>
                  </a:cubicBezTo>
                  <a:cubicBezTo>
                    <a:pt x="986" y="394"/>
                    <a:pt x="903" y="150"/>
                    <a:pt x="691" y="46"/>
                  </a:cubicBezTo>
                  <a:cubicBezTo>
                    <a:pt x="628" y="15"/>
                    <a:pt x="560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36"/>
            <p:cNvSpPr/>
            <p:nvPr/>
          </p:nvSpPr>
          <p:spPr>
            <a:xfrm>
              <a:off x="801725" y="3023675"/>
              <a:ext cx="13450" cy="11150"/>
            </a:xfrm>
            <a:custGeom>
              <a:rect b="b" l="l" r="r" t="t"/>
              <a:pathLst>
                <a:path extrusionOk="0" h="446" w="538">
                  <a:moveTo>
                    <a:pt x="269" y="1"/>
                  </a:moveTo>
                  <a:cubicBezTo>
                    <a:pt x="185" y="1"/>
                    <a:pt x="104" y="45"/>
                    <a:pt x="58" y="122"/>
                  </a:cubicBezTo>
                  <a:cubicBezTo>
                    <a:pt x="0" y="231"/>
                    <a:pt x="46" y="369"/>
                    <a:pt x="159" y="420"/>
                  </a:cubicBezTo>
                  <a:cubicBezTo>
                    <a:pt x="194" y="437"/>
                    <a:pt x="232" y="446"/>
                    <a:pt x="268" y="446"/>
                  </a:cubicBezTo>
                  <a:cubicBezTo>
                    <a:pt x="353" y="446"/>
                    <a:pt x="434" y="402"/>
                    <a:pt x="479" y="327"/>
                  </a:cubicBezTo>
                  <a:cubicBezTo>
                    <a:pt x="537" y="216"/>
                    <a:pt x="492" y="77"/>
                    <a:pt x="376" y="26"/>
                  </a:cubicBezTo>
                  <a:cubicBezTo>
                    <a:pt x="342" y="9"/>
                    <a:pt x="305" y="1"/>
                    <a:pt x="26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36"/>
            <p:cNvSpPr/>
            <p:nvPr/>
          </p:nvSpPr>
          <p:spPr>
            <a:xfrm>
              <a:off x="761825" y="2968200"/>
              <a:ext cx="13450" cy="11125"/>
            </a:xfrm>
            <a:custGeom>
              <a:rect b="b" l="l" r="r" t="t"/>
              <a:pathLst>
                <a:path extrusionOk="0" h="445" w="538">
                  <a:moveTo>
                    <a:pt x="267" y="0"/>
                  </a:moveTo>
                  <a:cubicBezTo>
                    <a:pt x="184" y="0"/>
                    <a:pt x="103" y="43"/>
                    <a:pt x="58" y="120"/>
                  </a:cubicBezTo>
                  <a:cubicBezTo>
                    <a:pt x="0" y="231"/>
                    <a:pt x="45" y="367"/>
                    <a:pt x="161" y="420"/>
                  </a:cubicBezTo>
                  <a:cubicBezTo>
                    <a:pt x="196" y="437"/>
                    <a:pt x="232" y="445"/>
                    <a:pt x="268" y="445"/>
                  </a:cubicBezTo>
                  <a:cubicBezTo>
                    <a:pt x="352" y="445"/>
                    <a:pt x="433" y="402"/>
                    <a:pt x="479" y="324"/>
                  </a:cubicBezTo>
                  <a:cubicBezTo>
                    <a:pt x="537" y="216"/>
                    <a:pt x="492" y="77"/>
                    <a:pt x="378" y="26"/>
                  </a:cubicBezTo>
                  <a:cubicBezTo>
                    <a:pt x="343" y="9"/>
                    <a:pt x="305" y="0"/>
                    <a:pt x="2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36"/>
            <p:cNvSpPr/>
            <p:nvPr/>
          </p:nvSpPr>
          <p:spPr>
            <a:xfrm>
              <a:off x="834375" y="3034500"/>
              <a:ext cx="8775" cy="7300"/>
            </a:xfrm>
            <a:custGeom>
              <a:rect b="b" l="l" r="r" t="t"/>
              <a:pathLst>
                <a:path extrusionOk="0" h="292" w="351">
                  <a:moveTo>
                    <a:pt x="177" y="0"/>
                  </a:moveTo>
                  <a:cubicBezTo>
                    <a:pt x="122" y="0"/>
                    <a:pt x="69" y="29"/>
                    <a:pt x="41" y="80"/>
                  </a:cubicBezTo>
                  <a:cubicBezTo>
                    <a:pt x="0" y="151"/>
                    <a:pt x="31" y="242"/>
                    <a:pt x="106" y="274"/>
                  </a:cubicBezTo>
                  <a:cubicBezTo>
                    <a:pt x="128" y="286"/>
                    <a:pt x="152" y="291"/>
                    <a:pt x="176" y="291"/>
                  </a:cubicBezTo>
                  <a:cubicBezTo>
                    <a:pt x="230" y="291"/>
                    <a:pt x="283" y="262"/>
                    <a:pt x="313" y="211"/>
                  </a:cubicBezTo>
                  <a:cubicBezTo>
                    <a:pt x="351" y="141"/>
                    <a:pt x="321" y="50"/>
                    <a:pt x="248" y="17"/>
                  </a:cubicBezTo>
                  <a:cubicBezTo>
                    <a:pt x="225" y="6"/>
                    <a:pt x="200" y="0"/>
                    <a:pt x="17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36"/>
            <p:cNvSpPr/>
            <p:nvPr/>
          </p:nvSpPr>
          <p:spPr>
            <a:xfrm>
              <a:off x="830150" y="2987525"/>
              <a:ext cx="8775" cy="7275"/>
            </a:xfrm>
            <a:custGeom>
              <a:rect b="b" l="l" r="r" t="t"/>
              <a:pathLst>
                <a:path extrusionOk="0" h="291" w="351">
                  <a:moveTo>
                    <a:pt x="177" y="1"/>
                  </a:moveTo>
                  <a:cubicBezTo>
                    <a:pt x="122" y="1"/>
                    <a:pt x="69" y="30"/>
                    <a:pt x="41" y="81"/>
                  </a:cubicBezTo>
                  <a:cubicBezTo>
                    <a:pt x="0" y="151"/>
                    <a:pt x="31" y="242"/>
                    <a:pt x="106" y="275"/>
                  </a:cubicBezTo>
                  <a:cubicBezTo>
                    <a:pt x="128" y="285"/>
                    <a:pt x="151" y="290"/>
                    <a:pt x="174" y="290"/>
                  </a:cubicBezTo>
                  <a:cubicBezTo>
                    <a:pt x="229" y="290"/>
                    <a:pt x="283" y="262"/>
                    <a:pt x="313" y="212"/>
                  </a:cubicBezTo>
                  <a:cubicBezTo>
                    <a:pt x="351" y="139"/>
                    <a:pt x="321" y="50"/>
                    <a:pt x="248" y="18"/>
                  </a:cubicBezTo>
                  <a:cubicBezTo>
                    <a:pt x="225" y="6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36"/>
            <p:cNvSpPr/>
            <p:nvPr/>
          </p:nvSpPr>
          <p:spPr>
            <a:xfrm>
              <a:off x="789175" y="300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19" y="0"/>
                    <a:pt x="66" y="29"/>
                    <a:pt x="38" y="80"/>
                  </a:cubicBezTo>
                  <a:cubicBezTo>
                    <a:pt x="0" y="151"/>
                    <a:pt x="28" y="239"/>
                    <a:pt x="104" y="274"/>
                  </a:cubicBezTo>
                  <a:cubicBezTo>
                    <a:pt x="125" y="285"/>
                    <a:pt x="148" y="289"/>
                    <a:pt x="171" y="289"/>
                  </a:cubicBezTo>
                  <a:cubicBezTo>
                    <a:pt x="226" y="289"/>
                    <a:pt x="280" y="261"/>
                    <a:pt x="311" y="211"/>
                  </a:cubicBezTo>
                  <a:cubicBezTo>
                    <a:pt x="348" y="138"/>
                    <a:pt x="318" y="50"/>
                    <a:pt x="245" y="17"/>
                  </a:cubicBezTo>
                  <a:cubicBezTo>
                    <a:pt x="222" y="6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36"/>
            <p:cNvSpPr/>
            <p:nvPr/>
          </p:nvSpPr>
          <p:spPr>
            <a:xfrm>
              <a:off x="853675" y="3064250"/>
              <a:ext cx="5050" cy="4200"/>
            </a:xfrm>
            <a:custGeom>
              <a:rect b="b" l="l" r="r" t="t"/>
              <a:pathLst>
                <a:path extrusionOk="0" h="168" w="202">
                  <a:moveTo>
                    <a:pt x="101" y="1"/>
                  </a:moveTo>
                  <a:cubicBezTo>
                    <a:pt x="69" y="1"/>
                    <a:pt x="39" y="17"/>
                    <a:pt x="23" y="45"/>
                  </a:cubicBezTo>
                  <a:cubicBezTo>
                    <a:pt x="0" y="88"/>
                    <a:pt x="18" y="138"/>
                    <a:pt x="61" y="159"/>
                  </a:cubicBezTo>
                  <a:cubicBezTo>
                    <a:pt x="73" y="165"/>
                    <a:pt x="87" y="167"/>
                    <a:pt x="101" y="167"/>
                  </a:cubicBezTo>
                  <a:cubicBezTo>
                    <a:pt x="132" y="167"/>
                    <a:pt x="163" y="152"/>
                    <a:pt x="179" y="123"/>
                  </a:cubicBezTo>
                  <a:cubicBezTo>
                    <a:pt x="202" y="80"/>
                    <a:pt x="184" y="30"/>
                    <a:pt x="141" y="10"/>
                  </a:cubicBezTo>
                  <a:cubicBezTo>
                    <a:pt x="128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36"/>
            <p:cNvSpPr/>
            <p:nvPr/>
          </p:nvSpPr>
          <p:spPr>
            <a:xfrm>
              <a:off x="822900" y="30135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1"/>
                  </a:moveTo>
                  <a:cubicBezTo>
                    <a:pt x="69" y="1"/>
                    <a:pt x="39" y="17"/>
                    <a:pt x="23" y="47"/>
                  </a:cubicBezTo>
                  <a:cubicBezTo>
                    <a:pt x="0" y="87"/>
                    <a:pt x="18" y="140"/>
                    <a:pt x="61" y="158"/>
                  </a:cubicBezTo>
                  <a:cubicBezTo>
                    <a:pt x="74" y="164"/>
                    <a:pt x="88" y="168"/>
                    <a:pt x="101" y="168"/>
                  </a:cubicBezTo>
                  <a:cubicBezTo>
                    <a:pt x="132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36"/>
            <p:cNvSpPr/>
            <p:nvPr/>
          </p:nvSpPr>
          <p:spPr>
            <a:xfrm>
              <a:off x="896150" y="30357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0"/>
                  </a:moveTo>
                  <a:cubicBezTo>
                    <a:pt x="69" y="0"/>
                    <a:pt x="39" y="17"/>
                    <a:pt x="23" y="46"/>
                  </a:cubicBezTo>
                  <a:cubicBezTo>
                    <a:pt x="1" y="87"/>
                    <a:pt x="18" y="140"/>
                    <a:pt x="61" y="157"/>
                  </a:cubicBezTo>
                  <a:cubicBezTo>
                    <a:pt x="75" y="164"/>
                    <a:pt x="89" y="168"/>
                    <a:pt x="103" y="168"/>
                  </a:cubicBezTo>
                  <a:cubicBezTo>
                    <a:pt x="133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86" name="Google Shape;4786;p36"/>
          <p:cNvSpPr/>
          <p:nvPr/>
        </p:nvSpPr>
        <p:spPr>
          <a:xfrm>
            <a:off x="2734925" y="-101925"/>
            <a:ext cx="6409096" cy="3229780"/>
          </a:xfrm>
          <a:custGeom>
            <a:rect b="b" l="l" r="r" t="t"/>
            <a:pathLst>
              <a:path extrusionOk="0" h="22837" w="45683">
                <a:moveTo>
                  <a:pt x="1" y="1"/>
                </a:moveTo>
                <a:cubicBezTo>
                  <a:pt x="855" y="631"/>
                  <a:pt x="1960" y="1862"/>
                  <a:pt x="2361" y="2371"/>
                </a:cubicBezTo>
                <a:cubicBezTo>
                  <a:pt x="2911" y="3072"/>
                  <a:pt x="3385" y="3896"/>
                  <a:pt x="3753" y="4736"/>
                </a:cubicBezTo>
                <a:cubicBezTo>
                  <a:pt x="4557" y="6567"/>
                  <a:pt x="4398" y="8688"/>
                  <a:pt x="5826" y="10228"/>
                </a:cubicBezTo>
                <a:cubicBezTo>
                  <a:pt x="8471" y="13090"/>
                  <a:pt x="12952" y="11875"/>
                  <a:pt x="16356" y="12513"/>
                </a:cubicBezTo>
                <a:cubicBezTo>
                  <a:pt x="20564" y="13302"/>
                  <a:pt x="22075" y="18363"/>
                  <a:pt x="26500" y="18794"/>
                </a:cubicBezTo>
                <a:cubicBezTo>
                  <a:pt x="26961" y="18839"/>
                  <a:pt x="27415" y="18855"/>
                  <a:pt x="27866" y="18855"/>
                </a:cubicBezTo>
                <a:cubicBezTo>
                  <a:pt x="28959" y="18855"/>
                  <a:pt x="30031" y="18761"/>
                  <a:pt x="31117" y="18761"/>
                </a:cubicBezTo>
                <a:cubicBezTo>
                  <a:pt x="31312" y="18761"/>
                  <a:pt x="31507" y="18764"/>
                  <a:pt x="31702" y="18772"/>
                </a:cubicBezTo>
                <a:cubicBezTo>
                  <a:pt x="33674" y="18845"/>
                  <a:pt x="35636" y="19092"/>
                  <a:pt x="37585" y="19288"/>
                </a:cubicBezTo>
                <a:cubicBezTo>
                  <a:pt x="39177" y="19447"/>
                  <a:pt x="41010" y="19334"/>
                  <a:pt x="42467" y="19984"/>
                </a:cubicBezTo>
                <a:cubicBezTo>
                  <a:pt x="43539" y="20461"/>
                  <a:pt x="45526" y="21510"/>
                  <a:pt x="45682" y="22836"/>
                </a:cubicBezTo>
                <a:lnTo>
                  <a:pt x="45682" y="1"/>
                </a:lnTo>
                <a:close/>
              </a:path>
            </a:pathLst>
          </a:custGeom>
          <a:gradFill>
            <a:gsLst>
              <a:gs pos="0">
                <a:srgbClr val="97D1DF">
                  <a:alpha val="47750"/>
                </a:srgbClr>
              </a:gs>
              <a:gs pos="51000">
                <a:srgbClr val="97D1DF">
                  <a:alpha val="47750"/>
                </a:srgbClr>
              </a:gs>
              <a:gs pos="100000">
                <a:srgbClr val="3BAECD">
                  <a:alpha val="47750"/>
                </a:srgbClr>
              </a:gs>
            </a:gsLst>
            <a:lin ang="5400700" scaled="0"/>
          </a:gradFill>
          <a:ln>
            <a:noFill/>
          </a:ln>
          <a:effectLst>
            <a:outerShdw blurRad="57150" rotWithShape="0" algn="bl" dir="10260000" dist="161925">
              <a:schemeClr val="lt2">
                <a:alpha val="3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7" name="Google Shape;4787;p36"/>
          <p:cNvGrpSpPr/>
          <p:nvPr/>
        </p:nvGrpSpPr>
        <p:grpSpPr>
          <a:xfrm>
            <a:off x="2722620" y="-63408"/>
            <a:ext cx="6356978" cy="3191280"/>
            <a:chOff x="3220200" y="1788100"/>
            <a:chExt cx="1142150" cy="570850"/>
          </a:xfrm>
        </p:grpSpPr>
        <p:sp>
          <p:nvSpPr>
            <p:cNvPr id="4788" name="Google Shape;4788;p36"/>
            <p:cNvSpPr/>
            <p:nvPr/>
          </p:nvSpPr>
          <p:spPr>
            <a:xfrm>
              <a:off x="3220200" y="1788100"/>
              <a:ext cx="1142150" cy="570850"/>
            </a:xfrm>
            <a:custGeom>
              <a:rect b="b" l="l" r="r" t="t"/>
              <a:pathLst>
                <a:path extrusionOk="0" h="22834" w="45686">
                  <a:moveTo>
                    <a:pt x="1" y="0"/>
                  </a:moveTo>
                  <a:cubicBezTo>
                    <a:pt x="856" y="631"/>
                    <a:pt x="1963" y="1861"/>
                    <a:pt x="2361" y="2371"/>
                  </a:cubicBezTo>
                  <a:cubicBezTo>
                    <a:pt x="2911" y="3072"/>
                    <a:pt x="3387" y="3896"/>
                    <a:pt x="3753" y="4733"/>
                  </a:cubicBezTo>
                  <a:cubicBezTo>
                    <a:pt x="4558" y="6567"/>
                    <a:pt x="4399" y="8685"/>
                    <a:pt x="5826" y="10228"/>
                  </a:cubicBezTo>
                  <a:cubicBezTo>
                    <a:pt x="8471" y="13088"/>
                    <a:pt x="12955" y="11872"/>
                    <a:pt x="16359" y="12510"/>
                  </a:cubicBezTo>
                  <a:cubicBezTo>
                    <a:pt x="20565" y="13299"/>
                    <a:pt x="22075" y="18360"/>
                    <a:pt x="26503" y="18794"/>
                  </a:cubicBezTo>
                  <a:cubicBezTo>
                    <a:pt x="26959" y="18838"/>
                    <a:pt x="27408" y="18854"/>
                    <a:pt x="27854" y="18854"/>
                  </a:cubicBezTo>
                  <a:cubicBezTo>
                    <a:pt x="28951" y="18854"/>
                    <a:pt x="30027" y="18759"/>
                    <a:pt x="31120" y="18759"/>
                  </a:cubicBezTo>
                  <a:cubicBezTo>
                    <a:pt x="31314" y="18759"/>
                    <a:pt x="31509" y="18762"/>
                    <a:pt x="31705" y="18769"/>
                  </a:cubicBezTo>
                  <a:cubicBezTo>
                    <a:pt x="33675" y="18842"/>
                    <a:pt x="35637" y="19089"/>
                    <a:pt x="37588" y="19286"/>
                  </a:cubicBezTo>
                  <a:cubicBezTo>
                    <a:pt x="39177" y="19447"/>
                    <a:pt x="41010" y="19331"/>
                    <a:pt x="42470" y="19982"/>
                  </a:cubicBezTo>
                  <a:cubicBezTo>
                    <a:pt x="43542" y="20461"/>
                    <a:pt x="45526" y="21507"/>
                    <a:pt x="45685" y="22834"/>
                  </a:cubicBezTo>
                  <a:lnTo>
                    <a:pt x="45685" y="20816"/>
                  </a:lnTo>
                  <a:cubicBezTo>
                    <a:pt x="45168" y="20125"/>
                    <a:pt x="44308" y="19487"/>
                    <a:pt x="43857" y="19092"/>
                  </a:cubicBezTo>
                  <a:cubicBezTo>
                    <a:pt x="42959" y="18307"/>
                    <a:pt x="41671" y="18015"/>
                    <a:pt x="40539" y="17833"/>
                  </a:cubicBezTo>
                  <a:cubicBezTo>
                    <a:pt x="39432" y="17652"/>
                    <a:pt x="38309" y="17551"/>
                    <a:pt x="37187" y="17536"/>
                  </a:cubicBezTo>
                  <a:cubicBezTo>
                    <a:pt x="36625" y="17531"/>
                    <a:pt x="36078" y="17518"/>
                    <a:pt x="35521" y="17460"/>
                  </a:cubicBezTo>
                  <a:cubicBezTo>
                    <a:pt x="34731" y="17374"/>
                    <a:pt x="34535" y="16951"/>
                    <a:pt x="33884" y="16585"/>
                  </a:cubicBezTo>
                  <a:cubicBezTo>
                    <a:pt x="33492" y="16364"/>
                    <a:pt x="33073" y="16286"/>
                    <a:pt x="32647" y="16286"/>
                  </a:cubicBezTo>
                  <a:cubicBezTo>
                    <a:pt x="31971" y="16286"/>
                    <a:pt x="31276" y="16482"/>
                    <a:pt x="30644" y="16615"/>
                  </a:cubicBezTo>
                  <a:cubicBezTo>
                    <a:pt x="29746" y="16805"/>
                    <a:pt x="28698" y="16938"/>
                    <a:pt x="27689" y="16938"/>
                  </a:cubicBezTo>
                  <a:cubicBezTo>
                    <a:pt x="27247" y="16938"/>
                    <a:pt x="26813" y="16912"/>
                    <a:pt x="26402" y="16855"/>
                  </a:cubicBezTo>
                  <a:cubicBezTo>
                    <a:pt x="24400" y="16575"/>
                    <a:pt x="22607" y="15501"/>
                    <a:pt x="21374" y="13847"/>
                  </a:cubicBezTo>
                  <a:cubicBezTo>
                    <a:pt x="21082" y="13451"/>
                    <a:pt x="20673" y="12916"/>
                    <a:pt x="20303" y="12598"/>
                  </a:cubicBezTo>
                  <a:cubicBezTo>
                    <a:pt x="20026" y="12362"/>
                    <a:pt x="19773" y="12336"/>
                    <a:pt x="19512" y="12336"/>
                  </a:cubicBezTo>
                  <a:cubicBezTo>
                    <a:pt x="19436" y="12336"/>
                    <a:pt x="19360" y="12338"/>
                    <a:pt x="19282" y="12338"/>
                  </a:cubicBezTo>
                  <a:cubicBezTo>
                    <a:pt x="19106" y="12338"/>
                    <a:pt x="18923" y="12327"/>
                    <a:pt x="18724" y="12253"/>
                  </a:cubicBezTo>
                  <a:cubicBezTo>
                    <a:pt x="18164" y="12044"/>
                    <a:pt x="17814" y="11443"/>
                    <a:pt x="17246" y="11164"/>
                  </a:cubicBezTo>
                  <a:cubicBezTo>
                    <a:pt x="16673" y="10879"/>
                    <a:pt x="16132" y="10868"/>
                    <a:pt x="15516" y="10868"/>
                  </a:cubicBezTo>
                  <a:cubicBezTo>
                    <a:pt x="15465" y="10868"/>
                    <a:pt x="15414" y="10869"/>
                    <a:pt x="15363" y="10869"/>
                  </a:cubicBezTo>
                  <a:cubicBezTo>
                    <a:pt x="15356" y="10869"/>
                    <a:pt x="15350" y="10869"/>
                    <a:pt x="15343" y="10869"/>
                  </a:cubicBezTo>
                  <a:cubicBezTo>
                    <a:pt x="14171" y="10869"/>
                    <a:pt x="12890" y="10989"/>
                    <a:pt x="11635" y="10989"/>
                  </a:cubicBezTo>
                  <a:cubicBezTo>
                    <a:pt x="10546" y="10989"/>
                    <a:pt x="9478" y="10898"/>
                    <a:pt x="8519" y="10558"/>
                  </a:cubicBezTo>
                  <a:cubicBezTo>
                    <a:pt x="7750" y="10289"/>
                    <a:pt x="6552" y="9721"/>
                    <a:pt x="6073" y="9013"/>
                  </a:cubicBezTo>
                  <a:cubicBezTo>
                    <a:pt x="5483" y="8135"/>
                    <a:pt x="6219" y="6978"/>
                    <a:pt x="5796" y="6055"/>
                  </a:cubicBezTo>
                  <a:cubicBezTo>
                    <a:pt x="5596" y="5619"/>
                    <a:pt x="5160" y="5465"/>
                    <a:pt x="4923" y="5056"/>
                  </a:cubicBezTo>
                  <a:cubicBezTo>
                    <a:pt x="4674" y="4628"/>
                    <a:pt x="4724" y="4148"/>
                    <a:pt x="4719" y="3639"/>
                  </a:cubicBezTo>
                  <a:cubicBezTo>
                    <a:pt x="4711" y="2630"/>
                    <a:pt x="4729" y="1339"/>
                    <a:pt x="3536" y="1085"/>
                  </a:cubicBezTo>
                  <a:cubicBezTo>
                    <a:pt x="3004" y="969"/>
                    <a:pt x="2659" y="1090"/>
                    <a:pt x="2164" y="835"/>
                  </a:cubicBezTo>
                  <a:cubicBezTo>
                    <a:pt x="1764" y="623"/>
                    <a:pt x="1385" y="368"/>
                    <a:pt x="1042" y="73"/>
                  </a:cubicBezTo>
                  <a:cubicBezTo>
                    <a:pt x="1017" y="51"/>
                    <a:pt x="992" y="26"/>
                    <a:pt x="96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36"/>
            <p:cNvSpPr/>
            <p:nvPr/>
          </p:nvSpPr>
          <p:spPr>
            <a:xfrm>
              <a:off x="4055450" y="2218400"/>
              <a:ext cx="24100" cy="20325"/>
            </a:xfrm>
            <a:custGeom>
              <a:rect b="b" l="l" r="r" t="t"/>
              <a:pathLst>
                <a:path extrusionOk="0" h="813" w="964">
                  <a:moveTo>
                    <a:pt x="426" y="0"/>
                  </a:moveTo>
                  <a:cubicBezTo>
                    <a:pt x="216" y="0"/>
                    <a:pt x="37" y="162"/>
                    <a:pt x="20" y="374"/>
                  </a:cubicBezTo>
                  <a:cubicBezTo>
                    <a:pt x="0" y="630"/>
                    <a:pt x="207" y="813"/>
                    <a:pt x="427" y="813"/>
                  </a:cubicBezTo>
                  <a:cubicBezTo>
                    <a:pt x="517" y="813"/>
                    <a:pt x="609" y="782"/>
                    <a:pt x="688" y="715"/>
                  </a:cubicBezTo>
                  <a:cubicBezTo>
                    <a:pt x="963" y="478"/>
                    <a:pt x="814" y="29"/>
                    <a:pt x="454" y="1"/>
                  </a:cubicBezTo>
                  <a:cubicBezTo>
                    <a:pt x="444" y="0"/>
                    <a:pt x="435" y="0"/>
                    <a:pt x="42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36"/>
            <p:cNvSpPr/>
            <p:nvPr/>
          </p:nvSpPr>
          <p:spPr>
            <a:xfrm>
              <a:off x="4134500" y="2180750"/>
              <a:ext cx="24025" cy="20300"/>
            </a:xfrm>
            <a:custGeom>
              <a:rect b="b" l="l" r="r" t="t"/>
              <a:pathLst>
                <a:path extrusionOk="0" h="812" w="961">
                  <a:moveTo>
                    <a:pt x="422" y="0"/>
                  </a:moveTo>
                  <a:cubicBezTo>
                    <a:pt x="211" y="0"/>
                    <a:pt x="35" y="164"/>
                    <a:pt x="20" y="375"/>
                  </a:cubicBezTo>
                  <a:cubicBezTo>
                    <a:pt x="1" y="630"/>
                    <a:pt x="207" y="811"/>
                    <a:pt x="425" y="811"/>
                  </a:cubicBezTo>
                  <a:cubicBezTo>
                    <a:pt x="515" y="811"/>
                    <a:pt x="607" y="781"/>
                    <a:pt x="686" y="713"/>
                  </a:cubicBezTo>
                  <a:cubicBezTo>
                    <a:pt x="961" y="478"/>
                    <a:pt x="815" y="29"/>
                    <a:pt x="454" y="2"/>
                  </a:cubicBezTo>
                  <a:cubicBezTo>
                    <a:pt x="443" y="1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36"/>
            <p:cNvSpPr/>
            <p:nvPr/>
          </p:nvSpPr>
          <p:spPr>
            <a:xfrm>
              <a:off x="4171750" y="2214725"/>
              <a:ext cx="24050" cy="20300"/>
            </a:xfrm>
            <a:custGeom>
              <a:rect b="b" l="l" r="r" t="t"/>
              <a:pathLst>
                <a:path extrusionOk="0" h="812" w="962">
                  <a:moveTo>
                    <a:pt x="422" y="0"/>
                  </a:moveTo>
                  <a:cubicBezTo>
                    <a:pt x="214" y="0"/>
                    <a:pt x="37" y="161"/>
                    <a:pt x="21" y="375"/>
                  </a:cubicBezTo>
                  <a:cubicBezTo>
                    <a:pt x="1" y="631"/>
                    <a:pt x="207" y="811"/>
                    <a:pt x="426" y="811"/>
                  </a:cubicBezTo>
                  <a:cubicBezTo>
                    <a:pt x="516" y="811"/>
                    <a:pt x="609" y="781"/>
                    <a:pt x="689" y="713"/>
                  </a:cubicBezTo>
                  <a:cubicBezTo>
                    <a:pt x="961" y="478"/>
                    <a:pt x="815" y="29"/>
                    <a:pt x="454" y="2"/>
                  </a:cubicBezTo>
                  <a:cubicBezTo>
                    <a:pt x="443" y="1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36"/>
            <p:cNvSpPr/>
            <p:nvPr/>
          </p:nvSpPr>
          <p:spPr>
            <a:xfrm>
              <a:off x="4222750" y="2176575"/>
              <a:ext cx="24050" cy="20350"/>
            </a:xfrm>
            <a:custGeom>
              <a:rect b="b" l="l" r="r" t="t"/>
              <a:pathLst>
                <a:path extrusionOk="0" h="814" w="962">
                  <a:moveTo>
                    <a:pt x="422" y="1"/>
                  </a:moveTo>
                  <a:cubicBezTo>
                    <a:pt x="212" y="1"/>
                    <a:pt x="35" y="164"/>
                    <a:pt x="21" y="375"/>
                  </a:cubicBezTo>
                  <a:cubicBezTo>
                    <a:pt x="1" y="631"/>
                    <a:pt x="207" y="813"/>
                    <a:pt x="426" y="813"/>
                  </a:cubicBezTo>
                  <a:cubicBezTo>
                    <a:pt x="516" y="813"/>
                    <a:pt x="609" y="782"/>
                    <a:pt x="689" y="713"/>
                  </a:cubicBezTo>
                  <a:cubicBezTo>
                    <a:pt x="961" y="479"/>
                    <a:pt x="815" y="30"/>
                    <a:pt x="454" y="2"/>
                  </a:cubicBezTo>
                  <a:cubicBezTo>
                    <a:pt x="443" y="1"/>
                    <a:pt x="43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36"/>
            <p:cNvSpPr/>
            <p:nvPr/>
          </p:nvSpPr>
          <p:spPr>
            <a:xfrm>
              <a:off x="4088025" y="2227350"/>
              <a:ext cx="13200" cy="11125"/>
            </a:xfrm>
            <a:custGeom>
              <a:rect b="b" l="l" r="r" t="t"/>
              <a:pathLst>
                <a:path extrusionOk="0" h="445" w="528">
                  <a:moveTo>
                    <a:pt x="232" y="0"/>
                  </a:moveTo>
                  <a:cubicBezTo>
                    <a:pt x="116" y="0"/>
                    <a:pt x="20" y="88"/>
                    <a:pt x="11" y="205"/>
                  </a:cubicBezTo>
                  <a:cubicBezTo>
                    <a:pt x="0" y="345"/>
                    <a:pt x="113" y="445"/>
                    <a:pt x="234" y="445"/>
                  </a:cubicBezTo>
                  <a:cubicBezTo>
                    <a:pt x="284" y="445"/>
                    <a:pt x="335" y="428"/>
                    <a:pt x="379" y="389"/>
                  </a:cubicBezTo>
                  <a:cubicBezTo>
                    <a:pt x="528" y="261"/>
                    <a:pt x="447" y="16"/>
                    <a:pt x="250" y="1"/>
                  </a:cubicBezTo>
                  <a:cubicBezTo>
                    <a:pt x="244" y="1"/>
                    <a:pt x="238" y="0"/>
                    <a:pt x="23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36"/>
            <p:cNvSpPr/>
            <p:nvPr/>
          </p:nvSpPr>
          <p:spPr>
            <a:xfrm>
              <a:off x="4216975" y="2235850"/>
              <a:ext cx="13050" cy="11050"/>
            </a:xfrm>
            <a:custGeom>
              <a:rect b="b" l="l" r="r" t="t"/>
              <a:pathLst>
                <a:path extrusionOk="0" h="442" w="522">
                  <a:moveTo>
                    <a:pt x="227" y="0"/>
                  </a:moveTo>
                  <a:cubicBezTo>
                    <a:pt x="113" y="0"/>
                    <a:pt x="19" y="90"/>
                    <a:pt x="9" y="206"/>
                  </a:cubicBezTo>
                  <a:cubicBezTo>
                    <a:pt x="1" y="343"/>
                    <a:pt x="113" y="442"/>
                    <a:pt x="232" y="442"/>
                  </a:cubicBezTo>
                  <a:cubicBezTo>
                    <a:pt x="281" y="442"/>
                    <a:pt x="332" y="425"/>
                    <a:pt x="375" y="387"/>
                  </a:cubicBezTo>
                  <a:cubicBezTo>
                    <a:pt x="521" y="259"/>
                    <a:pt x="443" y="17"/>
                    <a:pt x="249" y="1"/>
                  </a:cubicBezTo>
                  <a:cubicBezTo>
                    <a:pt x="241" y="1"/>
                    <a:pt x="234" y="0"/>
                    <a:pt x="22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36"/>
            <p:cNvSpPr/>
            <p:nvPr/>
          </p:nvSpPr>
          <p:spPr>
            <a:xfrm>
              <a:off x="4135450" y="2216700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0"/>
                  </a:moveTo>
                  <a:cubicBezTo>
                    <a:pt x="73" y="0"/>
                    <a:pt x="12" y="58"/>
                    <a:pt x="7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36"/>
            <p:cNvSpPr/>
            <p:nvPr/>
          </p:nvSpPr>
          <p:spPr>
            <a:xfrm>
              <a:off x="4113425" y="2175025"/>
              <a:ext cx="8550" cy="7225"/>
            </a:xfrm>
            <a:custGeom>
              <a:rect b="b" l="l" r="r" t="t"/>
              <a:pathLst>
                <a:path extrusionOk="0" h="289" w="342">
                  <a:moveTo>
                    <a:pt x="149" y="0"/>
                  </a:moveTo>
                  <a:cubicBezTo>
                    <a:pt x="74" y="0"/>
                    <a:pt x="13" y="58"/>
                    <a:pt x="6" y="132"/>
                  </a:cubicBezTo>
                  <a:cubicBezTo>
                    <a:pt x="1" y="224"/>
                    <a:pt x="74" y="288"/>
                    <a:pt x="151" y="288"/>
                  </a:cubicBezTo>
                  <a:cubicBezTo>
                    <a:pt x="183" y="288"/>
                    <a:pt x="215" y="277"/>
                    <a:pt x="243" y="253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8" y="1"/>
                    <a:pt x="153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36"/>
            <p:cNvSpPr/>
            <p:nvPr/>
          </p:nvSpPr>
          <p:spPr>
            <a:xfrm>
              <a:off x="4082925" y="2202075"/>
              <a:ext cx="8600" cy="7200"/>
            </a:xfrm>
            <a:custGeom>
              <a:rect b="b" l="l" r="r" t="t"/>
              <a:pathLst>
                <a:path extrusionOk="0" h="288" w="344">
                  <a:moveTo>
                    <a:pt x="151" y="0"/>
                  </a:moveTo>
                  <a:cubicBezTo>
                    <a:pt x="76" y="0"/>
                    <a:pt x="15" y="58"/>
                    <a:pt x="8" y="135"/>
                  </a:cubicBezTo>
                  <a:cubicBezTo>
                    <a:pt x="1" y="224"/>
                    <a:pt x="75" y="288"/>
                    <a:pt x="153" y="288"/>
                  </a:cubicBezTo>
                  <a:cubicBezTo>
                    <a:pt x="185" y="288"/>
                    <a:pt x="217" y="277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60" y="0"/>
                    <a:pt x="155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36"/>
            <p:cNvSpPr/>
            <p:nvPr/>
          </p:nvSpPr>
          <p:spPr>
            <a:xfrm>
              <a:off x="4163150" y="223775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84" y="1"/>
                  </a:moveTo>
                  <a:cubicBezTo>
                    <a:pt x="42" y="1"/>
                    <a:pt x="6" y="34"/>
                    <a:pt x="4" y="77"/>
                  </a:cubicBezTo>
                  <a:cubicBezTo>
                    <a:pt x="0" y="129"/>
                    <a:pt x="43" y="167"/>
                    <a:pt x="88" y="167"/>
                  </a:cubicBezTo>
                  <a:cubicBezTo>
                    <a:pt x="106" y="167"/>
                    <a:pt x="124" y="161"/>
                    <a:pt x="140" y="147"/>
                  </a:cubicBezTo>
                  <a:cubicBezTo>
                    <a:pt x="198" y="97"/>
                    <a:pt x="168" y="6"/>
                    <a:pt x="92" y="1"/>
                  </a:cubicBezTo>
                  <a:cubicBezTo>
                    <a:pt x="89" y="1"/>
                    <a:pt x="86" y="1"/>
                    <a:pt x="8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36"/>
            <p:cNvSpPr/>
            <p:nvPr/>
          </p:nvSpPr>
          <p:spPr>
            <a:xfrm>
              <a:off x="4116650" y="2202400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9" y="0"/>
                  </a:moveTo>
                  <a:cubicBezTo>
                    <a:pt x="46" y="0"/>
                    <a:pt x="8" y="32"/>
                    <a:pt x="6" y="79"/>
                  </a:cubicBezTo>
                  <a:cubicBezTo>
                    <a:pt x="0" y="130"/>
                    <a:pt x="43" y="167"/>
                    <a:pt x="88" y="167"/>
                  </a:cubicBezTo>
                  <a:cubicBezTo>
                    <a:pt x="106" y="167"/>
                    <a:pt x="125" y="161"/>
                    <a:pt x="142" y="147"/>
                  </a:cubicBezTo>
                  <a:cubicBezTo>
                    <a:pt x="197" y="99"/>
                    <a:pt x="167" y="6"/>
                    <a:pt x="94" y="0"/>
                  </a:cubicBezTo>
                  <a:cubicBezTo>
                    <a:pt x="92" y="0"/>
                    <a:pt x="90" y="0"/>
                    <a:pt x="8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36"/>
            <p:cNvSpPr/>
            <p:nvPr/>
          </p:nvSpPr>
          <p:spPr>
            <a:xfrm>
              <a:off x="4236425" y="2227675"/>
              <a:ext cx="8600" cy="7275"/>
            </a:xfrm>
            <a:custGeom>
              <a:rect b="b" l="l" r="r" t="t"/>
              <a:pathLst>
                <a:path extrusionOk="0" h="291" w="344">
                  <a:moveTo>
                    <a:pt x="158" y="1"/>
                  </a:moveTo>
                  <a:cubicBezTo>
                    <a:pt x="149" y="1"/>
                    <a:pt x="141" y="2"/>
                    <a:pt x="132" y="3"/>
                  </a:cubicBezTo>
                  <a:cubicBezTo>
                    <a:pt x="51" y="18"/>
                    <a:pt x="1" y="94"/>
                    <a:pt x="13" y="172"/>
                  </a:cubicBezTo>
                  <a:cubicBezTo>
                    <a:pt x="27" y="248"/>
                    <a:pt x="91" y="291"/>
                    <a:pt x="156" y="291"/>
                  </a:cubicBezTo>
                  <a:cubicBezTo>
                    <a:pt x="200" y="291"/>
                    <a:pt x="244" y="272"/>
                    <a:pt x="273" y="230"/>
                  </a:cubicBezTo>
                  <a:cubicBezTo>
                    <a:pt x="343" y="132"/>
                    <a:pt x="270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36"/>
            <p:cNvSpPr/>
            <p:nvPr/>
          </p:nvSpPr>
          <p:spPr>
            <a:xfrm>
              <a:off x="4204725" y="2192775"/>
              <a:ext cx="8600" cy="7250"/>
            </a:xfrm>
            <a:custGeom>
              <a:rect b="b" l="l" r="r" t="t"/>
              <a:pathLst>
                <a:path extrusionOk="0" h="290" w="344">
                  <a:moveTo>
                    <a:pt x="155" y="0"/>
                  </a:moveTo>
                  <a:cubicBezTo>
                    <a:pt x="148" y="0"/>
                    <a:pt x="140" y="1"/>
                    <a:pt x="131" y="2"/>
                  </a:cubicBezTo>
                  <a:cubicBezTo>
                    <a:pt x="53" y="17"/>
                    <a:pt x="0" y="93"/>
                    <a:pt x="15" y="171"/>
                  </a:cubicBezTo>
                  <a:cubicBezTo>
                    <a:pt x="29" y="246"/>
                    <a:pt x="92" y="289"/>
                    <a:pt x="157" y="289"/>
                  </a:cubicBezTo>
                  <a:cubicBezTo>
                    <a:pt x="201" y="289"/>
                    <a:pt x="245" y="269"/>
                    <a:pt x="275" y="227"/>
                  </a:cubicBezTo>
                  <a:cubicBezTo>
                    <a:pt x="343" y="130"/>
                    <a:pt x="269" y="0"/>
                    <a:pt x="1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36"/>
            <p:cNvSpPr/>
            <p:nvPr/>
          </p:nvSpPr>
          <p:spPr>
            <a:xfrm>
              <a:off x="4214350" y="2218950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92" y="0"/>
                  </a:moveTo>
                  <a:cubicBezTo>
                    <a:pt x="87" y="0"/>
                    <a:pt x="82" y="1"/>
                    <a:pt x="77" y="2"/>
                  </a:cubicBezTo>
                  <a:cubicBezTo>
                    <a:pt x="31" y="9"/>
                    <a:pt x="1" y="52"/>
                    <a:pt x="11" y="97"/>
                  </a:cubicBezTo>
                  <a:cubicBezTo>
                    <a:pt x="19" y="142"/>
                    <a:pt x="56" y="168"/>
                    <a:pt x="94" y="168"/>
                  </a:cubicBezTo>
                  <a:cubicBezTo>
                    <a:pt x="118" y="168"/>
                    <a:pt x="143" y="157"/>
                    <a:pt x="160" y="133"/>
                  </a:cubicBezTo>
                  <a:cubicBezTo>
                    <a:pt x="200" y="74"/>
                    <a:pt x="157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36"/>
            <p:cNvSpPr/>
            <p:nvPr/>
          </p:nvSpPr>
          <p:spPr>
            <a:xfrm>
              <a:off x="3737850" y="2093400"/>
              <a:ext cx="8525" cy="7250"/>
            </a:xfrm>
            <a:custGeom>
              <a:rect b="b" l="l" r="r" t="t"/>
              <a:pathLst>
                <a:path extrusionOk="0" h="290" w="341">
                  <a:moveTo>
                    <a:pt x="157" y="1"/>
                  </a:moveTo>
                  <a:cubicBezTo>
                    <a:pt x="149" y="1"/>
                    <a:pt x="140" y="1"/>
                    <a:pt x="131" y="3"/>
                  </a:cubicBezTo>
                  <a:cubicBezTo>
                    <a:pt x="50" y="18"/>
                    <a:pt x="0" y="91"/>
                    <a:pt x="13" y="170"/>
                  </a:cubicBezTo>
                  <a:cubicBezTo>
                    <a:pt x="26" y="245"/>
                    <a:pt x="91" y="289"/>
                    <a:pt x="156" y="289"/>
                  </a:cubicBezTo>
                  <a:cubicBezTo>
                    <a:pt x="199" y="289"/>
                    <a:pt x="243" y="270"/>
                    <a:pt x="272" y="228"/>
                  </a:cubicBezTo>
                  <a:cubicBezTo>
                    <a:pt x="340" y="132"/>
                    <a:pt x="269" y="1"/>
                    <a:pt x="15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36"/>
            <p:cNvSpPr/>
            <p:nvPr/>
          </p:nvSpPr>
          <p:spPr>
            <a:xfrm>
              <a:off x="3769925" y="2137100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58" y="0"/>
                  </a:moveTo>
                  <a:cubicBezTo>
                    <a:pt x="150" y="0"/>
                    <a:pt x="141" y="1"/>
                    <a:pt x="132" y="3"/>
                  </a:cubicBezTo>
                  <a:cubicBezTo>
                    <a:pt x="53" y="15"/>
                    <a:pt x="1" y="91"/>
                    <a:pt x="16" y="169"/>
                  </a:cubicBezTo>
                  <a:cubicBezTo>
                    <a:pt x="29" y="245"/>
                    <a:pt x="94" y="289"/>
                    <a:pt x="159" y="289"/>
                  </a:cubicBezTo>
                  <a:cubicBezTo>
                    <a:pt x="203" y="289"/>
                    <a:pt x="246" y="269"/>
                    <a:pt x="275" y="227"/>
                  </a:cubicBezTo>
                  <a:cubicBezTo>
                    <a:pt x="343" y="129"/>
                    <a:pt x="270" y="0"/>
                    <a:pt x="1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36"/>
            <p:cNvSpPr/>
            <p:nvPr/>
          </p:nvSpPr>
          <p:spPr>
            <a:xfrm>
              <a:off x="3749625" y="2116375"/>
              <a:ext cx="4925" cy="4175"/>
            </a:xfrm>
            <a:custGeom>
              <a:rect b="b" l="l" r="r" t="t"/>
              <a:pathLst>
                <a:path extrusionOk="0" h="167" w="197">
                  <a:moveTo>
                    <a:pt x="91" y="1"/>
                  </a:moveTo>
                  <a:cubicBezTo>
                    <a:pt x="86" y="1"/>
                    <a:pt x="81" y="1"/>
                    <a:pt x="76" y="2"/>
                  </a:cubicBezTo>
                  <a:cubicBezTo>
                    <a:pt x="31" y="10"/>
                    <a:pt x="1" y="52"/>
                    <a:pt x="8" y="98"/>
                  </a:cubicBezTo>
                  <a:cubicBezTo>
                    <a:pt x="16" y="141"/>
                    <a:pt x="53" y="166"/>
                    <a:pt x="91" y="166"/>
                  </a:cubicBezTo>
                  <a:cubicBezTo>
                    <a:pt x="116" y="166"/>
                    <a:pt x="142" y="155"/>
                    <a:pt x="159" y="131"/>
                  </a:cubicBezTo>
                  <a:cubicBezTo>
                    <a:pt x="197" y="74"/>
                    <a:pt x="156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36"/>
            <p:cNvSpPr/>
            <p:nvPr/>
          </p:nvSpPr>
          <p:spPr>
            <a:xfrm>
              <a:off x="3757825" y="2089275"/>
              <a:ext cx="5000" cy="4150"/>
            </a:xfrm>
            <a:custGeom>
              <a:rect b="b" l="l" r="r" t="t"/>
              <a:pathLst>
                <a:path extrusionOk="0" h="166" w="200">
                  <a:moveTo>
                    <a:pt x="91" y="0"/>
                  </a:moveTo>
                  <a:cubicBezTo>
                    <a:pt x="86" y="0"/>
                    <a:pt x="81" y="1"/>
                    <a:pt x="76" y="2"/>
                  </a:cubicBezTo>
                  <a:cubicBezTo>
                    <a:pt x="31" y="9"/>
                    <a:pt x="0" y="52"/>
                    <a:pt x="10" y="97"/>
                  </a:cubicBezTo>
                  <a:cubicBezTo>
                    <a:pt x="18" y="141"/>
                    <a:pt x="54" y="166"/>
                    <a:pt x="91" y="166"/>
                  </a:cubicBezTo>
                  <a:cubicBezTo>
                    <a:pt x="116" y="166"/>
                    <a:pt x="142" y="155"/>
                    <a:pt x="159" y="130"/>
                  </a:cubicBezTo>
                  <a:cubicBezTo>
                    <a:pt x="199" y="74"/>
                    <a:pt x="156" y="0"/>
                    <a:pt x="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36"/>
            <p:cNvSpPr/>
            <p:nvPr/>
          </p:nvSpPr>
          <p:spPr>
            <a:xfrm>
              <a:off x="4188750" y="2195900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6" y="0"/>
                  </a:moveTo>
                  <a:cubicBezTo>
                    <a:pt x="44" y="0"/>
                    <a:pt x="8" y="34"/>
                    <a:pt x="4" y="76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2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36"/>
            <p:cNvSpPr/>
            <p:nvPr/>
          </p:nvSpPr>
          <p:spPr>
            <a:xfrm>
              <a:off x="3999850" y="2177975"/>
              <a:ext cx="24025" cy="20275"/>
            </a:xfrm>
            <a:custGeom>
              <a:rect b="b" l="l" r="r" t="t"/>
              <a:pathLst>
                <a:path extrusionOk="0" h="811" w="961">
                  <a:moveTo>
                    <a:pt x="422" y="0"/>
                  </a:moveTo>
                  <a:cubicBezTo>
                    <a:pt x="213" y="0"/>
                    <a:pt x="37" y="161"/>
                    <a:pt x="20" y="375"/>
                  </a:cubicBezTo>
                  <a:cubicBezTo>
                    <a:pt x="0" y="629"/>
                    <a:pt x="207" y="811"/>
                    <a:pt x="427" y="811"/>
                  </a:cubicBezTo>
                  <a:cubicBezTo>
                    <a:pt x="517" y="811"/>
                    <a:pt x="609" y="781"/>
                    <a:pt x="688" y="713"/>
                  </a:cubicBezTo>
                  <a:cubicBezTo>
                    <a:pt x="961" y="478"/>
                    <a:pt x="814" y="29"/>
                    <a:pt x="454" y="2"/>
                  </a:cubicBezTo>
                  <a:cubicBezTo>
                    <a:pt x="443" y="1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36"/>
            <p:cNvSpPr/>
            <p:nvPr/>
          </p:nvSpPr>
          <p:spPr>
            <a:xfrm>
              <a:off x="3953475" y="2224500"/>
              <a:ext cx="13100" cy="11100"/>
            </a:xfrm>
            <a:custGeom>
              <a:rect b="b" l="l" r="r" t="t"/>
              <a:pathLst>
                <a:path extrusionOk="0" h="444" w="524">
                  <a:moveTo>
                    <a:pt x="230" y="1"/>
                  </a:moveTo>
                  <a:cubicBezTo>
                    <a:pt x="115" y="1"/>
                    <a:pt x="19" y="91"/>
                    <a:pt x="12" y="208"/>
                  </a:cubicBezTo>
                  <a:cubicBezTo>
                    <a:pt x="1" y="346"/>
                    <a:pt x="113" y="443"/>
                    <a:pt x="232" y="443"/>
                  </a:cubicBezTo>
                  <a:cubicBezTo>
                    <a:pt x="281" y="443"/>
                    <a:pt x="331" y="427"/>
                    <a:pt x="375" y="390"/>
                  </a:cubicBezTo>
                  <a:cubicBezTo>
                    <a:pt x="523" y="261"/>
                    <a:pt x="443" y="19"/>
                    <a:pt x="249" y="2"/>
                  </a:cubicBezTo>
                  <a:cubicBezTo>
                    <a:pt x="242" y="1"/>
                    <a:pt x="236" y="1"/>
                    <a:pt x="23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36"/>
            <p:cNvSpPr/>
            <p:nvPr/>
          </p:nvSpPr>
          <p:spPr>
            <a:xfrm>
              <a:off x="4000850" y="2213875"/>
              <a:ext cx="8525" cy="7250"/>
            </a:xfrm>
            <a:custGeom>
              <a:rect b="b" l="l" r="r" t="t"/>
              <a:pathLst>
                <a:path extrusionOk="0" h="290" w="341">
                  <a:moveTo>
                    <a:pt x="152" y="0"/>
                  </a:moveTo>
                  <a:cubicBezTo>
                    <a:pt x="76" y="0"/>
                    <a:pt x="13" y="59"/>
                    <a:pt x="8" y="134"/>
                  </a:cubicBezTo>
                  <a:cubicBezTo>
                    <a:pt x="1" y="225"/>
                    <a:pt x="74" y="290"/>
                    <a:pt x="152" y="290"/>
                  </a:cubicBezTo>
                  <a:cubicBezTo>
                    <a:pt x="184" y="290"/>
                    <a:pt x="216" y="279"/>
                    <a:pt x="245" y="255"/>
                  </a:cubicBezTo>
                  <a:cubicBezTo>
                    <a:pt x="341" y="172"/>
                    <a:pt x="290" y="11"/>
                    <a:pt x="162" y="0"/>
                  </a:cubicBezTo>
                  <a:cubicBezTo>
                    <a:pt x="158" y="0"/>
                    <a:pt x="155" y="0"/>
                    <a:pt x="1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36"/>
            <p:cNvSpPr/>
            <p:nvPr/>
          </p:nvSpPr>
          <p:spPr>
            <a:xfrm>
              <a:off x="3978800" y="2172200"/>
              <a:ext cx="8575" cy="7275"/>
            </a:xfrm>
            <a:custGeom>
              <a:rect b="b" l="l" r="r" t="t"/>
              <a:pathLst>
                <a:path extrusionOk="0" h="291" w="343">
                  <a:moveTo>
                    <a:pt x="151" y="0"/>
                  </a:moveTo>
                  <a:cubicBezTo>
                    <a:pt x="75" y="0"/>
                    <a:pt x="12" y="57"/>
                    <a:pt x="7" y="134"/>
                  </a:cubicBezTo>
                  <a:cubicBezTo>
                    <a:pt x="0" y="226"/>
                    <a:pt x="73" y="290"/>
                    <a:pt x="151" y="290"/>
                  </a:cubicBezTo>
                  <a:cubicBezTo>
                    <a:pt x="183" y="290"/>
                    <a:pt x="216" y="279"/>
                    <a:pt x="244" y="255"/>
                  </a:cubicBezTo>
                  <a:cubicBezTo>
                    <a:pt x="343" y="172"/>
                    <a:pt x="290" y="11"/>
                    <a:pt x="161" y="1"/>
                  </a:cubicBezTo>
                  <a:cubicBezTo>
                    <a:pt x="158" y="0"/>
                    <a:pt x="155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36"/>
            <p:cNvSpPr/>
            <p:nvPr/>
          </p:nvSpPr>
          <p:spPr>
            <a:xfrm>
              <a:off x="3948350" y="2199300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52" y="1"/>
                  </a:moveTo>
                  <a:cubicBezTo>
                    <a:pt x="77" y="1"/>
                    <a:pt x="12" y="57"/>
                    <a:pt x="7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8" y="1"/>
                    <a:pt x="155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36"/>
            <p:cNvSpPr/>
            <p:nvPr/>
          </p:nvSpPr>
          <p:spPr>
            <a:xfrm>
              <a:off x="4028500" y="2234925"/>
              <a:ext cx="4950" cy="4200"/>
            </a:xfrm>
            <a:custGeom>
              <a:rect b="b" l="l" r="r" t="t"/>
              <a:pathLst>
                <a:path extrusionOk="0" h="168" w="198">
                  <a:moveTo>
                    <a:pt x="90" y="1"/>
                  </a:moveTo>
                  <a:cubicBezTo>
                    <a:pt x="44" y="1"/>
                    <a:pt x="6" y="35"/>
                    <a:pt x="4" y="79"/>
                  </a:cubicBezTo>
                  <a:cubicBezTo>
                    <a:pt x="0" y="131"/>
                    <a:pt x="42" y="167"/>
                    <a:pt x="87" y="167"/>
                  </a:cubicBezTo>
                  <a:cubicBezTo>
                    <a:pt x="105" y="167"/>
                    <a:pt x="124" y="161"/>
                    <a:pt x="140" y="147"/>
                  </a:cubicBezTo>
                  <a:cubicBezTo>
                    <a:pt x="198" y="99"/>
                    <a:pt x="168" y="8"/>
                    <a:pt x="95" y="1"/>
                  </a:cubicBezTo>
                  <a:cubicBezTo>
                    <a:pt x="93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36"/>
            <p:cNvSpPr/>
            <p:nvPr/>
          </p:nvSpPr>
          <p:spPr>
            <a:xfrm>
              <a:off x="3982025" y="219962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6" y="0"/>
                  </a:moveTo>
                  <a:cubicBezTo>
                    <a:pt x="42" y="0"/>
                    <a:pt x="9" y="34"/>
                    <a:pt x="4" y="76"/>
                  </a:cubicBezTo>
                  <a:cubicBezTo>
                    <a:pt x="1" y="128"/>
                    <a:pt x="43" y="167"/>
                    <a:pt x="89" y="167"/>
                  </a:cubicBezTo>
                  <a:cubicBezTo>
                    <a:pt x="108" y="167"/>
                    <a:pt x="126" y="160"/>
                    <a:pt x="143" y="147"/>
                  </a:cubicBezTo>
                  <a:cubicBezTo>
                    <a:pt x="198" y="96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36"/>
            <p:cNvSpPr/>
            <p:nvPr/>
          </p:nvSpPr>
          <p:spPr>
            <a:xfrm>
              <a:off x="4054150" y="219307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7" y="0"/>
                  </a:moveTo>
                  <a:cubicBezTo>
                    <a:pt x="44" y="0"/>
                    <a:pt x="6" y="32"/>
                    <a:pt x="4" y="78"/>
                  </a:cubicBezTo>
                  <a:cubicBezTo>
                    <a:pt x="0" y="130"/>
                    <a:pt x="42" y="167"/>
                    <a:pt x="88" y="167"/>
                  </a:cubicBezTo>
                  <a:cubicBezTo>
                    <a:pt x="106" y="167"/>
                    <a:pt x="126" y="161"/>
                    <a:pt x="143" y="147"/>
                  </a:cubicBezTo>
                  <a:cubicBezTo>
                    <a:pt x="198" y="99"/>
                    <a:pt x="168" y="5"/>
                    <a:pt x="92" y="0"/>
                  </a:cubicBez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36"/>
            <p:cNvSpPr/>
            <p:nvPr/>
          </p:nvSpPr>
          <p:spPr>
            <a:xfrm>
              <a:off x="3795075" y="2170350"/>
              <a:ext cx="13200" cy="11100"/>
            </a:xfrm>
            <a:custGeom>
              <a:rect b="b" l="l" r="r" t="t"/>
              <a:pathLst>
                <a:path extrusionOk="0" h="444" w="528">
                  <a:moveTo>
                    <a:pt x="228" y="0"/>
                  </a:moveTo>
                  <a:cubicBezTo>
                    <a:pt x="114" y="0"/>
                    <a:pt x="18" y="90"/>
                    <a:pt x="11" y="206"/>
                  </a:cubicBezTo>
                  <a:cubicBezTo>
                    <a:pt x="0" y="345"/>
                    <a:pt x="113" y="444"/>
                    <a:pt x="233" y="444"/>
                  </a:cubicBezTo>
                  <a:cubicBezTo>
                    <a:pt x="283" y="444"/>
                    <a:pt x="333" y="427"/>
                    <a:pt x="376" y="390"/>
                  </a:cubicBezTo>
                  <a:cubicBezTo>
                    <a:pt x="528" y="261"/>
                    <a:pt x="447" y="14"/>
                    <a:pt x="250" y="1"/>
                  </a:cubicBezTo>
                  <a:cubicBezTo>
                    <a:pt x="243" y="1"/>
                    <a:pt x="235" y="0"/>
                    <a:pt x="22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36"/>
            <p:cNvSpPr/>
            <p:nvPr/>
          </p:nvSpPr>
          <p:spPr>
            <a:xfrm>
              <a:off x="3806250" y="2186000"/>
              <a:ext cx="8575" cy="7200"/>
            </a:xfrm>
            <a:custGeom>
              <a:rect b="b" l="l" r="r" t="t"/>
              <a:pathLst>
                <a:path extrusionOk="0" h="288" w="343">
                  <a:moveTo>
                    <a:pt x="150" y="0"/>
                  </a:moveTo>
                  <a:cubicBezTo>
                    <a:pt x="76" y="0"/>
                    <a:pt x="15" y="58"/>
                    <a:pt x="8" y="135"/>
                  </a:cubicBezTo>
                  <a:cubicBezTo>
                    <a:pt x="0" y="224"/>
                    <a:pt x="74" y="288"/>
                    <a:pt x="152" y="288"/>
                  </a:cubicBezTo>
                  <a:cubicBezTo>
                    <a:pt x="184" y="288"/>
                    <a:pt x="217" y="277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59" y="0"/>
                    <a:pt x="155" y="0"/>
                    <a:pt x="15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36"/>
            <p:cNvSpPr/>
            <p:nvPr/>
          </p:nvSpPr>
          <p:spPr>
            <a:xfrm>
              <a:off x="3784250" y="2144325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0"/>
                  </a:moveTo>
                  <a:cubicBezTo>
                    <a:pt x="75" y="0"/>
                    <a:pt x="12" y="58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9"/>
                    <a:pt x="161" y="1"/>
                  </a:cubicBezTo>
                  <a:cubicBezTo>
                    <a:pt x="157" y="1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36"/>
            <p:cNvSpPr/>
            <p:nvPr/>
          </p:nvSpPr>
          <p:spPr>
            <a:xfrm>
              <a:off x="3753800" y="2171375"/>
              <a:ext cx="8525" cy="7200"/>
            </a:xfrm>
            <a:custGeom>
              <a:rect b="b" l="l" r="r" t="t"/>
              <a:pathLst>
                <a:path extrusionOk="0" h="288" w="341">
                  <a:moveTo>
                    <a:pt x="148" y="0"/>
                  </a:moveTo>
                  <a:cubicBezTo>
                    <a:pt x="73" y="0"/>
                    <a:pt x="12" y="58"/>
                    <a:pt x="8" y="132"/>
                  </a:cubicBezTo>
                  <a:cubicBezTo>
                    <a:pt x="0" y="223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0" y="170"/>
                    <a:pt x="290" y="8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36"/>
            <p:cNvSpPr/>
            <p:nvPr/>
          </p:nvSpPr>
          <p:spPr>
            <a:xfrm>
              <a:off x="3833950" y="220705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86" y="1"/>
                  </a:moveTo>
                  <a:cubicBezTo>
                    <a:pt x="44" y="1"/>
                    <a:pt x="9" y="34"/>
                    <a:pt x="4" y="77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36"/>
            <p:cNvSpPr/>
            <p:nvPr/>
          </p:nvSpPr>
          <p:spPr>
            <a:xfrm>
              <a:off x="3787475" y="2171700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90" y="0"/>
                  </a:moveTo>
                  <a:cubicBezTo>
                    <a:pt x="45" y="0"/>
                    <a:pt x="9" y="32"/>
                    <a:pt x="5" y="76"/>
                  </a:cubicBezTo>
                  <a:cubicBezTo>
                    <a:pt x="1" y="130"/>
                    <a:pt x="43" y="167"/>
                    <a:pt x="88" y="167"/>
                  </a:cubicBezTo>
                  <a:cubicBezTo>
                    <a:pt x="106" y="167"/>
                    <a:pt x="125" y="161"/>
                    <a:pt x="141" y="147"/>
                  </a:cubicBezTo>
                  <a:cubicBezTo>
                    <a:pt x="199" y="99"/>
                    <a:pt x="168" y="5"/>
                    <a:pt x="95" y="0"/>
                  </a:cubicBezTo>
                  <a:cubicBezTo>
                    <a:pt x="94" y="0"/>
                    <a:pt x="92" y="0"/>
                    <a:pt x="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36"/>
            <p:cNvSpPr/>
            <p:nvPr/>
          </p:nvSpPr>
          <p:spPr>
            <a:xfrm>
              <a:off x="3859600" y="2165200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4" y="0"/>
                  </a:moveTo>
                  <a:cubicBezTo>
                    <a:pt x="42" y="0"/>
                    <a:pt x="7" y="34"/>
                    <a:pt x="4" y="76"/>
                  </a:cubicBezTo>
                  <a:cubicBezTo>
                    <a:pt x="1" y="129"/>
                    <a:pt x="43" y="167"/>
                    <a:pt x="88" y="167"/>
                  </a:cubicBezTo>
                  <a:cubicBezTo>
                    <a:pt x="106" y="167"/>
                    <a:pt x="125" y="161"/>
                    <a:pt x="140" y="147"/>
                  </a:cubicBezTo>
                  <a:cubicBezTo>
                    <a:pt x="198" y="97"/>
                    <a:pt x="168" y="6"/>
                    <a:pt x="93" y="1"/>
                  </a:cubicBezTo>
                  <a:cubicBezTo>
                    <a:pt x="90" y="0"/>
                    <a:pt x="87" y="0"/>
                    <a:pt x="8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36"/>
            <p:cNvSpPr/>
            <p:nvPr/>
          </p:nvSpPr>
          <p:spPr>
            <a:xfrm>
              <a:off x="3910075" y="2162475"/>
              <a:ext cx="24025" cy="20325"/>
            </a:xfrm>
            <a:custGeom>
              <a:rect b="b" l="l" r="r" t="t"/>
              <a:pathLst>
                <a:path extrusionOk="0" h="813" w="961">
                  <a:moveTo>
                    <a:pt x="422" y="0"/>
                  </a:moveTo>
                  <a:cubicBezTo>
                    <a:pt x="214" y="0"/>
                    <a:pt x="35" y="163"/>
                    <a:pt x="20" y="374"/>
                  </a:cubicBezTo>
                  <a:cubicBezTo>
                    <a:pt x="1" y="630"/>
                    <a:pt x="206" y="812"/>
                    <a:pt x="426" y="812"/>
                  </a:cubicBezTo>
                  <a:cubicBezTo>
                    <a:pt x="516" y="812"/>
                    <a:pt x="608" y="781"/>
                    <a:pt x="688" y="712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3" y="0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36"/>
            <p:cNvSpPr/>
            <p:nvPr/>
          </p:nvSpPr>
          <p:spPr>
            <a:xfrm>
              <a:off x="3759675" y="2110400"/>
              <a:ext cx="24025" cy="20325"/>
            </a:xfrm>
            <a:custGeom>
              <a:rect b="b" l="l" r="r" t="t"/>
              <a:pathLst>
                <a:path extrusionOk="0" h="813" w="961">
                  <a:moveTo>
                    <a:pt x="421" y="0"/>
                  </a:moveTo>
                  <a:cubicBezTo>
                    <a:pt x="211" y="0"/>
                    <a:pt x="34" y="163"/>
                    <a:pt x="20" y="375"/>
                  </a:cubicBezTo>
                  <a:cubicBezTo>
                    <a:pt x="0" y="630"/>
                    <a:pt x="206" y="812"/>
                    <a:pt x="425" y="812"/>
                  </a:cubicBezTo>
                  <a:cubicBezTo>
                    <a:pt x="515" y="812"/>
                    <a:pt x="608" y="782"/>
                    <a:pt x="688" y="713"/>
                  </a:cubicBezTo>
                  <a:cubicBezTo>
                    <a:pt x="960" y="478"/>
                    <a:pt x="814" y="29"/>
                    <a:pt x="453" y="1"/>
                  </a:cubicBezTo>
                  <a:cubicBezTo>
                    <a:pt x="443" y="1"/>
                    <a:pt x="432" y="0"/>
                    <a:pt x="42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36"/>
            <p:cNvSpPr/>
            <p:nvPr/>
          </p:nvSpPr>
          <p:spPr>
            <a:xfrm>
              <a:off x="3863600" y="2209075"/>
              <a:ext cx="13200" cy="11125"/>
            </a:xfrm>
            <a:custGeom>
              <a:rect b="b" l="l" r="r" t="t"/>
              <a:pathLst>
                <a:path extrusionOk="0" h="445" w="528">
                  <a:moveTo>
                    <a:pt x="232" y="0"/>
                  </a:moveTo>
                  <a:cubicBezTo>
                    <a:pt x="118" y="0"/>
                    <a:pt x="20" y="88"/>
                    <a:pt x="13" y="205"/>
                  </a:cubicBezTo>
                  <a:cubicBezTo>
                    <a:pt x="1" y="344"/>
                    <a:pt x="113" y="444"/>
                    <a:pt x="234" y="444"/>
                  </a:cubicBezTo>
                  <a:cubicBezTo>
                    <a:pt x="284" y="444"/>
                    <a:pt x="335" y="427"/>
                    <a:pt x="379" y="389"/>
                  </a:cubicBezTo>
                  <a:cubicBezTo>
                    <a:pt x="528" y="261"/>
                    <a:pt x="447" y="16"/>
                    <a:pt x="250" y="1"/>
                  </a:cubicBezTo>
                  <a:cubicBezTo>
                    <a:pt x="244" y="0"/>
                    <a:pt x="238" y="0"/>
                    <a:pt x="23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36"/>
            <p:cNvSpPr/>
            <p:nvPr/>
          </p:nvSpPr>
          <p:spPr>
            <a:xfrm>
              <a:off x="3820525" y="2164750"/>
              <a:ext cx="13225" cy="11175"/>
            </a:xfrm>
            <a:custGeom>
              <a:rect b="b" l="l" r="r" t="t"/>
              <a:pathLst>
                <a:path extrusionOk="0" h="447" w="529">
                  <a:moveTo>
                    <a:pt x="233" y="0"/>
                  </a:moveTo>
                  <a:cubicBezTo>
                    <a:pt x="117" y="0"/>
                    <a:pt x="21" y="90"/>
                    <a:pt x="11" y="208"/>
                  </a:cubicBezTo>
                  <a:cubicBezTo>
                    <a:pt x="1" y="347"/>
                    <a:pt x="114" y="446"/>
                    <a:pt x="234" y="446"/>
                  </a:cubicBezTo>
                  <a:cubicBezTo>
                    <a:pt x="283" y="446"/>
                    <a:pt x="334" y="429"/>
                    <a:pt x="377" y="392"/>
                  </a:cubicBezTo>
                  <a:cubicBezTo>
                    <a:pt x="528" y="263"/>
                    <a:pt x="448" y="16"/>
                    <a:pt x="251" y="1"/>
                  </a:cubicBezTo>
                  <a:cubicBezTo>
                    <a:pt x="245" y="1"/>
                    <a:pt x="239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36"/>
            <p:cNvSpPr/>
            <p:nvPr/>
          </p:nvSpPr>
          <p:spPr>
            <a:xfrm>
              <a:off x="3911025" y="2198400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50" y="1"/>
                  </a:moveTo>
                  <a:cubicBezTo>
                    <a:pt x="76" y="1"/>
                    <a:pt x="15" y="59"/>
                    <a:pt x="7" y="135"/>
                  </a:cubicBezTo>
                  <a:cubicBezTo>
                    <a:pt x="0" y="225"/>
                    <a:pt x="74" y="289"/>
                    <a:pt x="152" y="289"/>
                  </a:cubicBezTo>
                  <a:cubicBezTo>
                    <a:pt x="184" y="289"/>
                    <a:pt x="217" y="278"/>
                    <a:pt x="245" y="254"/>
                  </a:cubicBezTo>
                  <a:cubicBezTo>
                    <a:pt x="343" y="171"/>
                    <a:pt x="290" y="12"/>
                    <a:pt x="164" y="2"/>
                  </a:cubicBezTo>
                  <a:cubicBezTo>
                    <a:pt x="159" y="1"/>
                    <a:pt x="155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36"/>
            <p:cNvSpPr/>
            <p:nvPr/>
          </p:nvSpPr>
          <p:spPr>
            <a:xfrm>
              <a:off x="3889025" y="2156750"/>
              <a:ext cx="8575" cy="7200"/>
            </a:xfrm>
            <a:custGeom>
              <a:rect b="b" l="l" r="r" t="t"/>
              <a:pathLst>
                <a:path extrusionOk="0" h="288" w="343">
                  <a:moveTo>
                    <a:pt x="148" y="0"/>
                  </a:moveTo>
                  <a:cubicBezTo>
                    <a:pt x="75" y="0"/>
                    <a:pt x="12" y="58"/>
                    <a:pt x="7" y="134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36"/>
            <p:cNvSpPr/>
            <p:nvPr/>
          </p:nvSpPr>
          <p:spPr>
            <a:xfrm>
              <a:off x="3858575" y="2183775"/>
              <a:ext cx="8525" cy="7225"/>
            </a:xfrm>
            <a:custGeom>
              <a:rect b="b" l="l" r="r" t="t"/>
              <a:pathLst>
                <a:path extrusionOk="0" h="289" w="341">
                  <a:moveTo>
                    <a:pt x="148" y="1"/>
                  </a:moveTo>
                  <a:cubicBezTo>
                    <a:pt x="75" y="1"/>
                    <a:pt x="12" y="59"/>
                    <a:pt x="7" y="133"/>
                  </a:cubicBezTo>
                  <a:cubicBezTo>
                    <a:pt x="0" y="224"/>
                    <a:pt x="73" y="289"/>
                    <a:pt x="151" y="289"/>
                  </a:cubicBezTo>
                  <a:cubicBezTo>
                    <a:pt x="183" y="289"/>
                    <a:pt x="216" y="278"/>
                    <a:pt x="245" y="254"/>
                  </a:cubicBezTo>
                  <a:cubicBezTo>
                    <a:pt x="340" y="171"/>
                    <a:pt x="290" y="12"/>
                    <a:pt x="161" y="2"/>
                  </a:cubicBezTo>
                  <a:cubicBezTo>
                    <a:pt x="157" y="1"/>
                    <a:pt x="152" y="1"/>
                    <a:pt x="14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36"/>
            <p:cNvSpPr/>
            <p:nvPr/>
          </p:nvSpPr>
          <p:spPr>
            <a:xfrm>
              <a:off x="3938725" y="221947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90" y="1"/>
                  </a:moveTo>
                  <a:cubicBezTo>
                    <a:pt x="46" y="1"/>
                    <a:pt x="9" y="33"/>
                    <a:pt x="4" y="76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3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36"/>
            <p:cNvSpPr/>
            <p:nvPr/>
          </p:nvSpPr>
          <p:spPr>
            <a:xfrm>
              <a:off x="3892250" y="218417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6" y="0"/>
                  </a:moveTo>
                  <a:cubicBezTo>
                    <a:pt x="42" y="0"/>
                    <a:pt x="7" y="34"/>
                    <a:pt x="5" y="76"/>
                  </a:cubicBezTo>
                  <a:cubicBezTo>
                    <a:pt x="1" y="129"/>
                    <a:pt x="44" y="167"/>
                    <a:pt x="90" y="167"/>
                  </a:cubicBezTo>
                  <a:cubicBezTo>
                    <a:pt x="108" y="167"/>
                    <a:pt x="127" y="161"/>
                    <a:pt x="143" y="147"/>
                  </a:cubicBezTo>
                  <a:cubicBezTo>
                    <a:pt x="199" y="97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36"/>
            <p:cNvSpPr/>
            <p:nvPr/>
          </p:nvSpPr>
          <p:spPr>
            <a:xfrm>
              <a:off x="3964375" y="217762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4" y="0"/>
                  </a:moveTo>
                  <a:cubicBezTo>
                    <a:pt x="42" y="0"/>
                    <a:pt x="7" y="34"/>
                    <a:pt x="4" y="76"/>
                  </a:cubicBezTo>
                  <a:cubicBezTo>
                    <a:pt x="1" y="128"/>
                    <a:pt x="43" y="166"/>
                    <a:pt x="88" y="166"/>
                  </a:cubicBezTo>
                  <a:cubicBezTo>
                    <a:pt x="106" y="166"/>
                    <a:pt x="125" y="160"/>
                    <a:pt x="140" y="147"/>
                  </a:cubicBezTo>
                  <a:cubicBezTo>
                    <a:pt x="198" y="96"/>
                    <a:pt x="168" y="6"/>
                    <a:pt x="93" y="0"/>
                  </a:cubicBezTo>
                  <a:cubicBezTo>
                    <a:pt x="90" y="0"/>
                    <a:pt x="87" y="0"/>
                    <a:pt x="8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36"/>
            <p:cNvSpPr/>
            <p:nvPr/>
          </p:nvSpPr>
          <p:spPr>
            <a:xfrm>
              <a:off x="3542025" y="2070300"/>
              <a:ext cx="24050" cy="20325"/>
            </a:xfrm>
            <a:custGeom>
              <a:rect b="b" l="l" r="r" t="t"/>
              <a:pathLst>
                <a:path extrusionOk="0" h="813" w="962">
                  <a:moveTo>
                    <a:pt x="426" y="1"/>
                  </a:moveTo>
                  <a:cubicBezTo>
                    <a:pt x="214" y="1"/>
                    <a:pt x="35" y="162"/>
                    <a:pt x="18" y="377"/>
                  </a:cubicBezTo>
                  <a:cubicBezTo>
                    <a:pt x="1" y="631"/>
                    <a:pt x="207" y="813"/>
                    <a:pt x="425" y="813"/>
                  </a:cubicBezTo>
                  <a:cubicBezTo>
                    <a:pt x="515" y="813"/>
                    <a:pt x="607" y="782"/>
                    <a:pt x="687" y="713"/>
                  </a:cubicBezTo>
                  <a:cubicBezTo>
                    <a:pt x="962" y="478"/>
                    <a:pt x="813" y="29"/>
                    <a:pt x="455" y="2"/>
                  </a:cubicBezTo>
                  <a:cubicBezTo>
                    <a:pt x="445" y="1"/>
                    <a:pt x="436" y="1"/>
                    <a:pt x="42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36"/>
            <p:cNvSpPr/>
            <p:nvPr/>
          </p:nvSpPr>
          <p:spPr>
            <a:xfrm>
              <a:off x="3621025" y="2032675"/>
              <a:ext cx="24050" cy="20350"/>
            </a:xfrm>
            <a:custGeom>
              <a:rect b="b" l="l" r="r" t="t"/>
              <a:pathLst>
                <a:path extrusionOk="0" h="814" w="962">
                  <a:moveTo>
                    <a:pt x="426" y="0"/>
                  </a:moveTo>
                  <a:cubicBezTo>
                    <a:pt x="216" y="0"/>
                    <a:pt x="35" y="162"/>
                    <a:pt x="21" y="374"/>
                  </a:cubicBezTo>
                  <a:cubicBezTo>
                    <a:pt x="1" y="631"/>
                    <a:pt x="208" y="813"/>
                    <a:pt x="428" y="813"/>
                  </a:cubicBezTo>
                  <a:cubicBezTo>
                    <a:pt x="517" y="813"/>
                    <a:pt x="609" y="783"/>
                    <a:pt x="689" y="715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5" y="1"/>
                    <a:pt x="436" y="0"/>
                    <a:pt x="42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36"/>
            <p:cNvSpPr/>
            <p:nvPr/>
          </p:nvSpPr>
          <p:spPr>
            <a:xfrm>
              <a:off x="3658350" y="2066650"/>
              <a:ext cx="24025" cy="20325"/>
            </a:xfrm>
            <a:custGeom>
              <a:rect b="b" l="l" r="r" t="t"/>
              <a:pathLst>
                <a:path extrusionOk="0" h="813" w="961">
                  <a:moveTo>
                    <a:pt x="422" y="0"/>
                  </a:moveTo>
                  <a:cubicBezTo>
                    <a:pt x="211" y="0"/>
                    <a:pt x="35" y="163"/>
                    <a:pt x="18" y="375"/>
                  </a:cubicBezTo>
                  <a:cubicBezTo>
                    <a:pt x="0" y="630"/>
                    <a:pt x="206" y="812"/>
                    <a:pt x="425" y="812"/>
                  </a:cubicBezTo>
                  <a:cubicBezTo>
                    <a:pt x="515" y="812"/>
                    <a:pt x="607" y="782"/>
                    <a:pt x="686" y="713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3" y="1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36"/>
            <p:cNvSpPr/>
            <p:nvPr/>
          </p:nvSpPr>
          <p:spPr>
            <a:xfrm>
              <a:off x="3709300" y="2028575"/>
              <a:ext cx="24075" cy="20300"/>
            </a:xfrm>
            <a:custGeom>
              <a:rect b="b" l="l" r="r" t="t"/>
              <a:pathLst>
                <a:path extrusionOk="0" h="812" w="963">
                  <a:moveTo>
                    <a:pt x="422" y="0"/>
                  </a:moveTo>
                  <a:cubicBezTo>
                    <a:pt x="213" y="0"/>
                    <a:pt x="37" y="163"/>
                    <a:pt x="20" y="375"/>
                  </a:cubicBezTo>
                  <a:cubicBezTo>
                    <a:pt x="0" y="630"/>
                    <a:pt x="206" y="811"/>
                    <a:pt x="426" y="811"/>
                  </a:cubicBezTo>
                  <a:cubicBezTo>
                    <a:pt x="516" y="811"/>
                    <a:pt x="608" y="781"/>
                    <a:pt x="688" y="712"/>
                  </a:cubicBezTo>
                  <a:cubicBezTo>
                    <a:pt x="963" y="478"/>
                    <a:pt x="814" y="29"/>
                    <a:pt x="454" y="1"/>
                  </a:cubicBezTo>
                  <a:cubicBezTo>
                    <a:pt x="443" y="0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36"/>
            <p:cNvSpPr/>
            <p:nvPr/>
          </p:nvSpPr>
          <p:spPr>
            <a:xfrm>
              <a:off x="3574600" y="2079275"/>
              <a:ext cx="13225" cy="11150"/>
            </a:xfrm>
            <a:custGeom>
              <a:rect b="b" l="l" r="r" t="t"/>
              <a:pathLst>
                <a:path extrusionOk="0" h="446" w="529">
                  <a:moveTo>
                    <a:pt x="235" y="0"/>
                  </a:moveTo>
                  <a:cubicBezTo>
                    <a:pt x="119" y="0"/>
                    <a:pt x="19" y="89"/>
                    <a:pt x="12" y="208"/>
                  </a:cubicBezTo>
                  <a:cubicBezTo>
                    <a:pt x="1" y="347"/>
                    <a:pt x="113" y="446"/>
                    <a:pt x="233" y="446"/>
                  </a:cubicBezTo>
                  <a:cubicBezTo>
                    <a:pt x="282" y="446"/>
                    <a:pt x="333" y="429"/>
                    <a:pt x="377" y="392"/>
                  </a:cubicBezTo>
                  <a:cubicBezTo>
                    <a:pt x="529" y="263"/>
                    <a:pt x="448" y="16"/>
                    <a:pt x="249" y="1"/>
                  </a:cubicBezTo>
                  <a:cubicBezTo>
                    <a:pt x="244" y="0"/>
                    <a:pt x="239" y="0"/>
                    <a:pt x="23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36"/>
            <p:cNvSpPr/>
            <p:nvPr/>
          </p:nvSpPr>
          <p:spPr>
            <a:xfrm>
              <a:off x="3703525" y="2087775"/>
              <a:ext cx="13150" cy="11150"/>
            </a:xfrm>
            <a:custGeom>
              <a:rect b="b" l="l" r="r" t="t"/>
              <a:pathLst>
                <a:path extrusionOk="0" h="446" w="526">
                  <a:moveTo>
                    <a:pt x="230" y="0"/>
                  </a:moveTo>
                  <a:cubicBezTo>
                    <a:pt x="117" y="0"/>
                    <a:pt x="19" y="88"/>
                    <a:pt x="11" y="205"/>
                  </a:cubicBezTo>
                  <a:cubicBezTo>
                    <a:pt x="1" y="345"/>
                    <a:pt x="114" y="446"/>
                    <a:pt x="234" y="446"/>
                  </a:cubicBezTo>
                  <a:cubicBezTo>
                    <a:pt x="283" y="446"/>
                    <a:pt x="333" y="429"/>
                    <a:pt x="377" y="392"/>
                  </a:cubicBezTo>
                  <a:cubicBezTo>
                    <a:pt x="526" y="261"/>
                    <a:pt x="448" y="16"/>
                    <a:pt x="248" y="1"/>
                  </a:cubicBezTo>
                  <a:cubicBezTo>
                    <a:pt x="242" y="1"/>
                    <a:pt x="236" y="0"/>
                    <a:pt x="23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36"/>
            <p:cNvSpPr/>
            <p:nvPr/>
          </p:nvSpPr>
          <p:spPr>
            <a:xfrm>
              <a:off x="3621975" y="2068625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54" y="0"/>
                  </a:moveTo>
                  <a:cubicBezTo>
                    <a:pt x="78" y="0"/>
                    <a:pt x="15" y="57"/>
                    <a:pt x="8" y="134"/>
                  </a:cubicBezTo>
                  <a:cubicBezTo>
                    <a:pt x="1" y="224"/>
                    <a:pt x="75" y="289"/>
                    <a:pt x="152" y="289"/>
                  </a:cubicBezTo>
                  <a:cubicBezTo>
                    <a:pt x="184" y="289"/>
                    <a:pt x="217" y="278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61" y="0"/>
                    <a:pt x="158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36"/>
            <p:cNvSpPr/>
            <p:nvPr/>
          </p:nvSpPr>
          <p:spPr>
            <a:xfrm>
              <a:off x="3599975" y="2026950"/>
              <a:ext cx="8600" cy="7200"/>
            </a:xfrm>
            <a:custGeom>
              <a:rect b="b" l="l" r="r" t="t"/>
              <a:pathLst>
                <a:path extrusionOk="0" h="288" w="344">
                  <a:moveTo>
                    <a:pt x="148" y="0"/>
                  </a:moveTo>
                  <a:cubicBezTo>
                    <a:pt x="73" y="0"/>
                    <a:pt x="13" y="58"/>
                    <a:pt x="8" y="134"/>
                  </a:cubicBezTo>
                  <a:cubicBezTo>
                    <a:pt x="1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11"/>
                    <a:pt x="162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36"/>
            <p:cNvSpPr/>
            <p:nvPr/>
          </p:nvSpPr>
          <p:spPr>
            <a:xfrm>
              <a:off x="3569525" y="2054000"/>
              <a:ext cx="8600" cy="7275"/>
            </a:xfrm>
            <a:custGeom>
              <a:rect b="b" l="l" r="r" t="t"/>
              <a:pathLst>
                <a:path extrusionOk="0" h="291" w="344">
                  <a:moveTo>
                    <a:pt x="152" y="0"/>
                  </a:moveTo>
                  <a:cubicBezTo>
                    <a:pt x="78" y="0"/>
                    <a:pt x="13" y="57"/>
                    <a:pt x="8" y="134"/>
                  </a:cubicBezTo>
                  <a:cubicBezTo>
                    <a:pt x="1" y="226"/>
                    <a:pt x="74" y="290"/>
                    <a:pt x="152" y="290"/>
                  </a:cubicBezTo>
                  <a:cubicBezTo>
                    <a:pt x="184" y="290"/>
                    <a:pt x="216" y="279"/>
                    <a:pt x="245" y="255"/>
                  </a:cubicBezTo>
                  <a:cubicBezTo>
                    <a:pt x="343" y="170"/>
                    <a:pt x="290" y="11"/>
                    <a:pt x="162" y="1"/>
                  </a:cubicBezTo>
                  <a:cubicBezTo>
                    <a:pt x="158" y="0"/>
                    <a:pt x="155" y="0"/>
                    <a:pt x="1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36"/>
            <p:cNvSpPr/>
            <p:nvPr/>
          </p:nvSpPr>
          <p:spPr>
            <a:xfrm>
              <a:off x="3649675" y="2089675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90" y="1"/>
                  </a:moveTo>
                  <a:cubicBezTo>
                    <a:pt x="47" y="1"/>
                    <a:pt x="9" y="33"/>
                    <a:pt x="4" y="79"/>
                  </a:cubicBezTo>
                  <a:cubicBezTo>
                    <a:pt x="1" y="131"/>
                    <a:pt x="43" y="167"/>
                    <a:pt x="88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3" y="1"/>
                    <a:pt x="92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36"/>
            <p:cNvSpPr/>
            <p:nvPr/>
          </p:nvSpPr>
          <p:spPr>
            <a:xfrm>
              <a:off x="3603225" y="205432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90" y="0"/>
                  </a:moveTo>
                  <a:cubicBezTo>
                    <a:pt x="44" y="0"/>
                    <a:pt x="6" y="34"/>
                    <a:pt x="4" y="78"/>
                  </a:cubicBezTo>
                  <a:cubicBezTo>
                    <a:pt x="0" y="130"/>
                    <a:pt x="42" y="167"/>
                    <a:pt x="87" y="167"/>
                  </a:cubicBezTo>
                  <a:cubicBezTo>
                    <a:pt x="105" y="167"/>
                    <a:pt x="124" y="160"/>
                    <a:pt x="140" y="146"/>
                  </a:cubicBezTo>
                  <a:cubicBezTo>
                    <a:pt x="198" y="99"/>
                    <a:pt x="168" y="8"/>
                    <a:pt x="95" y="0"/>
                  </a:cubicBezTo>
                  <a:cubicBezTo>
                    <a:pt x="93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36"/>
            <p:cNvSpPr/>
            <p:nvPr/>
          </p:nvSpPr>
          <p:spPr>
            <a:xfrm>
              <a:off x="3722950" y="2079650"/>
              <a:ext cx="8600" cy="7250"/>
            </a:xfrm>
            <a:custGeom>
              <a:rect b="b" l="l" r="r" t="t"/>
              <a:pathLst>
                <a:path extrusionOk="0" h="290" w="344">
                  <a:moveTo>
                    <a:pt x="159" y="1"/>
                  </a:moveTo>
                  <a:cubicBezTo>
                    <a:pt x="150" y="1"/>
                    <a:pt x="141" y="2"/>
                    <a:pt x="132" y="3"/>
                  </a:cubicBezTo>
                  <a:cubicBezTo>
                    <a:pt x="54" y="16"/>
                    <a:pt x="1" y="92"/>
                    <a:pt x="16" y="170"/>
                  </a:cubicBezTo>
                  <a:cubicBezTo>
                    <a:pt x="28" y="246"/>
                    <a:pt x="92" y="289"/>
                    <a:pt x="158" y="289"/>
                  </a:cubicBezTo>
                  <a:cubicBezTo>
                    <a:pt x="201" y="289"/>
                    <a:pt x="246" y="270"/>
                    <a:pt x="276" y="228"/>
                  </a:cubicBezTo>
                  <a:cubicBezTo>
                    <a:pt x="344" y="130"/>
                    <a:pt x="270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36"/>
            <p:cNvSpPr/>
            <p:nvPr/>
          </p:nvSpPr>
          <p:spPr>
            <a:xfrm>
              <a:off x="3691325" y="2044725"/>
              <a:ext cx="8525" cy="7225"/>
            </a:xfrm>
            <a:custGeom>
              <a:rect b="b" l="l" r="r" t="t"/>
              <a:pathLst>
                <a:path extrusionOk="0" h="289" w="341">
                  <a:moveTo>
                    <a:pt x="158" y="1"/>
                  </a:moveTo>
                  <a:cubicBezTo>
                    <a:pt x="149" y="1"/>
                    <a:pt x="140" y="2"/>
                    <a:pt x="131" y="3"/>
                  </a:cubicBezTo>
                  <a:cubicBezTo>
                    <a:pt x="50" y="16"/>
                    <a:pt x="0" y="92"/>
                    <a:pt x="13" y="170"/>
                  </a:cubicBezTo>
                  <a:cubicBezTo>
                    <a:pt x="26" y="245"/>
                    <a:pt x="91" y="288"/>
                    <a:pt x="156" y="288"/>
                  </a:cubicBezTo>
                  <a:cubicBezTo>
                    <a:pt x="199" y="288"/>
                    <a:pt x="243" y="269"/>
                    <a:pt x="272" y="228"/>
                  </a:cubicBezTo>
                  <a:cubicBezTo>
                    <a:pt x="340" y="130"/>
                    <a:pt x="269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36"/>
            <p:cNvSpPr/>
            <p:nvPr/>
          </p:nvSpPr>
          <p:spPr>
            <a:xfrm>
              <a:off x="3700950" y="2070875"/>
              <a:ext cx="4950" cy="4200"/>
            </a:xfrm>
            <a:custGeom>
              <a:rect b="b" l="l" r="r" t="t"/>
              <a:pathLst>
                <a:path extrusionOk="0" h="168" w="198">
                  <a:moveTo>
                    <a:pt x="91" y="0"/>
                  </a:moveTo>
                  <a:cubicBezTo>
                    <a:pt x="86" y="0"/>
                    <a:pt x="82" y="0"/>
                    <a:pt x="77" y="1"/>
                  </a:cubicBezTo>
                  <a:cubicBezTo>
                    <a:pt x="31" y="11"/>
                    <a:pt x="1" y="54"/>
                    <a:pt x="8" y="100"/>
                  </a:cubicBezTo>
                  <a:cubicBezTo>
                    <a:pt x="16" y="142"/>
                    <a:pt x="54" y="167"/>
                    <a:pt x="92" y="167"/>
                  </a:cubicBezTo>
                  <a:cubicBezTo>
                    <a:pt x="116" y="167"/>
                    <a:pt x="141" y="157"/>
                    <a:pt x="157" y="132"/>
                  </a:cubicBezTo>
                  <a:cubicBezTo>
                    <a:pt x="197" y="76"/>
                    <a:pt x="156" y="0"/>
                    <a:pt x="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36"/>
            <p:cNvSpPr/>
            <p:nvPr/>
          </p:nvSpPr>
          <p:spPr>
            <a:xfrm>
              <a:off x="3338275" y="1884350"/>
              <a:ext cx="8600" cy="7275"/>
            </a:xfrm>
            <a:custGeom>
              <a:rect b="b" l="l" r="r" t="t"/>
              <a:pathLst>
                <a:path extrusionOk="0" h="291" w="344">
                  <a:moveTo>
                    <a:pt x="158" y="1"/>
                  </a:moveTo>
                  <a:cubicBezTo>
                    <a:pt x="150" y="1"/>
                    <a:pt x="141" y="2"/>
                    <a:pt x="132" y="3"/>
                  </a:cubicBezTo>
                  <a:cubicBezTo>
                    <a:pt x="54" y="19"/>
                    <a:pt x="1" y="92"/>
                    <a:pt x="14" y="170"/>
                  </a:cubicBezTo>
                  <a:cubicBezTo>
                    <a:pt x="27" y="247"/>
                    <a:pt x="91" y="290"/>
                    <a:pt x="156" y="290"/>
                  </a:cubicBezTo>
                  <a:cubicBezTo>
                    <a:pt x="200" y="290"/>
                    <a:pt x="244" y="270"/>
                    <a:pt x="273" y="228"/>
                  </a:cubicBezTo>
                  <a:cubicBezTo>
                    <a:pt x="344" y="132"/>
                    <a:pt x="270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36"/>
            <p:cNvSpPr/>
            <p:nvPr/>
          </p:nvSpPr>
          <p:spPr>
            <a:xfrm>
              <a:off x="3370375" y="1928050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58" y="0"/>
                  </a:moveTo>
                  <a:cubicBezTo>
                    <a:pt x="150" y="0"/>
                    <a:pt x="141" y="1"/>
                    <a:pt x="132" y="3"/>
                  </a:cubicBezTo>
                  <a:cubicBezTo>
                    <a:pt x="53" y="15"/>
                    <a:pt x="0" y="91"/>
                    <a:pt x="16" y="169"/>
                  </a:cubicBezTo>
                  <a:cubicBezTo>
                    <a:pt x="29" y="245"/>
                    <a:pt x="94" y="289"/>
                    <a:pt x="159" y="289"/>
                  </a:cubicBezTo>
                  <a:cubicBezTo>
                    <a:pt x="202" y="289"/>
                    <a:pt x="246" y="270"/>
                    <a:pt x="275" y="227"/>
                  </a:cubicBezTo>
                  <a:cubicBezTo>
                    <a:pt x="343" y="129"/>
                    <a:pt x="270" y="0"/>
                    <a:pt x="1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36"/>
            <p:cNvSpPr/>
            <p:nvPr/>
          </p:nvSpPr>
          <p:spPr>
            <a:xfrm>
              <a:off x="3350075" y="1907325"/>
              <a:ext cx="5000" cy="4175"/>
            </a:xfrm>
            <a:custGeom>
              <a:rect b="b" l="l" r="r" t="t"/>
              <a:pathLst>
                <a:path extrusionOk="0" h="167" w="200">
                  <a:moveTo>
                    <a:pt x="91" y="1"/>
                  </a:moveTo>
                  <a:cubicBezTo>
                    <a:pt x="86" y="1"/>
                    <a:pt x="81" y="1"/>
                    <a:pt x="76" y="2"/>
                  </a:cubicBezTo>
                  <a:cubicBezTo>
                    <a:pt x="31" y="10"/>
                    <a:pt x="0" y="53"/>
                    <a:pt x="8" y="98"/>
                  </a:cubicBezTo>
                  <a:cubicBezTo>
                    <a:pt x="16" y="142"/>
                    <a:pt x="53" y="167"/>
                    <a:pt x="91" y="167"/>
                  </a:cubicBezTo>
                  <a:cubicBezTo>
                    <a:pt x="116" y="167"/>
                    <a:pt x="142" y="155"/>
                    <a:pt x="159" y="131"/>
                  </a:cubicBezTo>
                  <a:cubicBezTo>
                    <a:pt x="199" y="75"/>
                    <a:pt x="156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36"/>
            <p:cNvSpPr/>
            <p:nvPr/>
          </p:nvSpPr>
          <p:spPr>
            <a:xfrm>
              <a:off x="3358325" y="1880300"/>
              <a:ext cx="4950" cy="4200"/>
            </a:xfrm>
            <a:custGeom>
              <a:rect b="b" l="l" r="r" t="t"/>
              <a:pathLst>
                <a:path extrusionOk="0" h="168" w="198">
                  <a:moveTo>
                    <a:pt x="89" y="0"/>
                  </a:moveTo>
                  <a:cubicBezTo>
                    <a:pt x="84" y="0"/>
                    <a:pt x="79" y="1"/>
                    <a:pt x="74" y="1"/>
                  </a:cubicBezTo>
                  <a:cubicBezTo>
                    <a:pt x="31" y="9"/>
                    <a:pt x="1" y="52"/>
                    <a:pt x="8" y="97"/>
                  </a:cubicBezTo>
                  <a:cubicBezTo>
                    <a:pt x="14" y="142"/>
                    <a:pt x="52" y="167"/>
                    <a:pt x="90" y="167"/>
                  </a:cubicBezTo>
                  <a:cubicBezTo>
                    <a:pt x="115" y="167"/>
                    <a:pt x="140" y="156"/>
                    <a:pt x="157" y="133"/>
                  </a:cubicBezTo>
                  <a:cubicBezTo>
                    <a:pt x="197" y="76"/>
                    <a:pt x="156" y="0"/>
                    <a:pt x="8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36"/>
            <p:cNvSpPr/>
            <p:nvPr/>
          </p:nvSpPr>
          <p:spPr>
            <a:xfrm>
              <a:off x="3675350" y="2047825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7" y="0"/>
                  </a:moveTo>
                  <a:cubicBezTo>
                    <a:pt x="44" y="0"/>
                    <a:pt x="6" y="32"/>
                    <a:pt x="4" y="79"/>
                  </a:cubicBezTo>
                  <a:cubicBezTo>
                    <a:pt x="0" y="130"/>
                    <a:pt x="42" y="167"/>
                    <a:pt x="86" y="167"/>
                  </a:cubicBezTo>
                  <a:cubicBezTo>
                    <a:pt x="105" y="167"/>
                    <a:pt x="124" y="161"/>
                    <a:pt x="140" y="147"/>
                  </a:cubicBezTo>
                  <a:cubicBezTo>
                    <a:pt x="198" y="99"/>
                    <a:pt x="168" y="5"/>
                    <a:pt x="92" y="0"/>
                  </a:cubicBezTo>
                  <a:cubicBezTo>
                    <a:pt x="90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36"/>
            <p:cNvSpPr/>
            <p:nvPr/>
          </p:nvSpPr>
          <p:spPr>
            <a:xfrm>
              <a:off x="3486375" y="2029900"/>
              <a:ext cx="24100" cy="20300"/>
            </a:xfrm>
            <a:custGeom>
              <a:rect b="b" l="l" r="r" t="t"/>
              <a:pathLst>
                <a:path extrusionOk="0" h="812" w="964">
                  <a:moveTo>
                    <a:pt x="424" y="0"/>
                  </a:moveTo>
                  <a:cubicBezTo>
                    <a:pt x="214" y="0"/>
                    <a:pt x="37" y="163"/>
                    <a:pt x="20" y="375"/>
                  </a:cubicBezTo>
                  <a:cubicBezTo>
                    <a:pt x="1" y="630"/>
                    <a:pt x="208" y="811"/>
                    <a:pt x="427" y="811"/>
                  </a:cubicBezTo>
                  <a:cubicBezTo>
                    <a:pt x="517" y="811"/>
                    <a:pt x="609" y="781"/>
                    <a:pt x="689" y="712"/>
                  </a:cubicBezTo>
                  <a:cubicBezTo>
                    <a:pt x="963" y="478"/>
                    <a:pt x="815" y="29"/>
                    <a:pt x="457" y="1"/>
                  </a:cubicBezTo>
                  <a:cubicBezTo>
                    <a:pt x="446" y="0"/>
                    <a:pt x="435" y="0"/>
                    <a:pt x="42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36"/>
            <p:cNvSpPr/>
            <p:nvPr/>
          </p:nvSpPr>
          <p:spPr>
            <a:xfrm>
              <a:off x="3439950" y="2076425"/>
              <a:ext cx="13275" cy="11200"/>
            </a:xfrm>
            <a:custGeom>
              <a:rect b="b" l="l" r="r" t="t"/>
              <a:pathLst>
                <a:path extrusionOk="0" h="448" w="531">
                  <a:moveTo>
                    <a:pt x="237" y="1"/>
                  </a:moveTo>
                  <a:cubicBezTo>
                    <a:pt x="119" y="1"/>
                    <a:pt x="21" y="89"/>
                    <a:pt x="11" y="208"/>
                  </a:cubicBezTo>
                  <a:cubicBezTo>
                    <a:pt x="1" y="347"/>
                    <a:pt x="114" y="447"/>
                    <a:pt x="235" y="447"/>
                  </a:cubicBezTo>
                  <a:cubicBezTo>
                    <a:pt x="284" y="447"/>
                    <a:pt x="335" y="430"/>
                    <a:pt x="380" y="392"/>
                  </a:cubicBezTo>
                  <a:cubicBezTo>
                    <a:pt x="531" y="264"/>
                    <a:pt x="448" y="16"/>
                    <a:pt x="251" y="1"/>
                  </a:cubicBezTo>
                  <a:cubicBezTo>
                    <a:pt x="246" y="1"/>
                    <a:pt x="241" y="1"/>
                    <a:pt x="23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36"/>
            <p:cNvSpPr/>
            <p:nvPr/>
          </p:nvSpPr>
          <p:spPr>
            <a:xfrm>
              <a:off x="3487375" y="2065825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49" y="1"/>
                  </a:moveTo>
                  <a:cubicBezTo>
                    <a:pt x="76" y="1"/>
                    <a:pt x="13" y="59"/>
                    <a:pt x="8" y="133"/>
                  </a:cubicBezTo>
                  <a:cubicBezTo>
                    <a:pt x="1" y="224"/>
                    <a:pt x="74" y="289"/>
                    <a:pt x="152" y="289"/>
                  </a:cubicBezTo>
                  <a:cubicBezTo>
                    <a:pt x="184" y="289"/>
                    <a:pt x="217" y="278"/>
                    <a:pt x="245" y="254"/>
                  </a:cubicBezTo>
                  <a:cubicBezTo>
                    <a:pt x="344" y="171"/>
                    <a:pt x="291" y="9"/>
                    <a:pt x="162" y="2"/>
                  </a:cubicBezTo>
                  <a:cubicBezTo>
                    <a:pt x="158" y="1"/>
                    <a:pt x="153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36"/>
            <p:cNvSpPr/>
            <p:nvPr/>
          </p:nvSpPr>
          <p:spPr>
            <a:xfrm>
              <a:off x="3465375" y="2024175"/>
              <a:ext cx="8525" cy="7200"/>
            </a:xfrm>
            <a:custGeom>
              <a:rect b="b" l="l" r="r" t="t"/>
              <a:pathLst>
                <a:path extrusionOk="0" h="288" w="341">
                  <a:moveTo>
                    <a:pt x="148" y="0"/>
                  </a:moveTo>
                  <a:cubicBezTo>
                    <a:pt x="74" y="0"/>
                    <a:pt x="13" y="58"/>
                    <a:pt x="6" y="132"/>
                  </a:cubicBezTo>
                  <a:cubicBezTo>
                    <a:pt x="0" y="223"/>
                    <a:pt x="74" y="288"/>
                    <a:pt x="152" y="288"/>
                  </a:cubicBezTo>
                  <a:cubicBezTo>
                    <a:pt x="184" y="288"/>
                    <a:pt x="217" y="277"/>
                    <a:pt x="245" y="253"/>
                  </a:cubicBezTo>
                  <a:cubicBezTo>
                    <a:pt x="341" y="170"/>
                    <a:pt x="288" y="8"/>
                    <a:pt x="162" y="1"/>
                  </a:cubicBezTo>
                  <a:cubicBezTo>
                    <a:pt x="157" y="0"/>
                    <a:pt x="153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36"/>
            <p:cNvSpPr/>
            <p:nvPr/>
          </p:nvSpPr>
          <p:spPr>
            <a:xfrm>
              <a:off x="3434925" y="2051150"/>
              <a:ext cx="8525" cy="7275"/>
            </a:xfrm>
            <a:custGeom>
              <a:rect b="b" l="l" r="r" t="t"/>
              <a:pathLst>
                <a:path extrusionOk="0" h="291" w="341">
                  <a:moveTo>
                    <a:pt x="153" y="1"/>
                  </a:moveTo>
                  <a:cubicBezTo>
                    <a:pt x="76" y="1"/>
                    <a:pt x="13" y="60"/>
                    <a:pt x="6" y="135"/>
                  </a:cubicBezTo>
                  <a:cubicBezTo>
                    <a:pt x="0" y="226"/>
                    <a:pt x="74" y="291"/>
                    <a:pt x="152" y="291"/>
                  </a:cubicBezTo>
                  <a:cubicBezTo>
                    <a:pt x="184" y="291"/>
                    <a:pt x="217" y="280"/>
                    <a:pt x="245" y="256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9" y="1"/>
                    <a:pt x="156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36"/>
            <p:cNvSpPr/>
            <p:nvPr/>
          </p:nvSpPr>
          <p:spPr>
            <a:xfrm>
              <a:off x="3515100" y="2086900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3" y="0"/>
                  </a:moveTo>
                  <a:cubicBezTo>
                    <a:pt x="41" y="0"/>
                    <a:pt x="6" y="34"/>
                    <a:pt x="4" y="77"/>
                  </a:cubicBezTo>
                  <a:cubicBezTo>
                    <a:pt x="0" y="129"/>
                    <a:pt x="43" y="167"/>
                    <a:pt x="88" y="167"/>
                  </a:cubicBezTo>
                  <a:cubicBezTo>
                    <a:pt x="106" y="167"/>
                    <a:pt x="124" y="161"/>
                    <a:pt x="140" y="147"/>
                  </a:cubicBezTo>
                  <a:cubicBezTo>
                    <a:pt x="198" y="97"/>
                    <a:pt x="168" y="6"/>
                    <a:pt x="92" y="1"/>
                  </a:cubicBezTo>
                  <a:cubicBezTo>
                    <a:pt x="89" y="1"/>
                    <a:pt x="86" y="0"/>
                    <a:pt x="8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36"/>
            <p:cNvSpPr/>
            <p:nvPr/>
          </p:nvSpPr>
          <p:spPr>
            <a:xfrm>
              <a:off x="3468625" y="2051525"/>
              <a:ext cx="4900" cy="4200"/>
            </a:xfrm>
            <a:custGeom>
              <a:rect b="b" l="l" r="r" t="t"/>
              <a:pathLst>
                <a:path extrusionOk="0" h="168" w="196">
                  <a:moveTo>
                    <a:pt x="84" y="1"/>
                  </a:moveTo>
                  <a:cubicBezTo>
                    <a:pt x="42" y="1"/>
                    <a:pt x="7" y="34"/>
                    <a:pt x="4" y="77"/>
                  </a:cubicBezTo>
                  <a:cubicBezTo>
                    <a:pt x="1" y="131"/>
                    <a:pt x="43" y="168"/>
                    <a:pt x="87" y="168"/>
                  </a:cubicBezTo>
                  <a:cubicBezTo>
                    <a:pt x="106" y="168"/>
                    <a:pt x="124" y="161"/>
                    <a:pt x="140" y="147"/>
                  </a:cubicBezTo>
                  <a:cubicBezTo>
                    <a:pt x="196" y="97"/>
                    <a:pt x="166" y="6"/>
                    <a:pt x="92" y="1"/>
                  </a:cubicBezTo>
                  <a:cubicBezTo>
                    <a:pt x="90" y="1"/>
                    <a:pt x="87" y="1"/>
                    <a:pt x="8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36"/>
            <p:cNvSpPr/>
            <p:nvPr/>
          </p:nvSpPr>
          <p:spPr>
            <a:xfrm>
              <a:off x="3540700" y="2045050"/>
              <a:ext cx="4950" cy="4150"/>
            </a:xfrm>
            <a:custGeom>
              <a:rect b="b" l="l" r="r" t="t"/>
              <a:pathLst>
                <a:path extrusionOk="0" h="166" w="198">
                  <a:moveTo>
                    <a:pt x="86" y="0"/>
                  </a:moveTo>
                  <a:cubicBezTo>
                    <a:pt x="44" y="0"/>
                    <a:pt x="8" y="34"/>
                    <a:pt x="6" y="76"/>
                  </a:cubicBezTo>
                  <a:cubicBezTo>
                    <a:pt x="1" y="128"/>
                    <a:pt x="43" y="166"/>
                    <a:pt x="88" y="166"/>
                  </a:cubicBezTo>
                  <a:cubicBezTo>
                    <a:pt x="107" y="166"/>
                    <a:pt x="126" y="159"/>
                    <a:pt x="142" y="144"/>
                  </a:cubicBezTo>
                  <a:cubicBezTo>
                    <a:pt x="198" y="96"/>
                    <a:pt x="167" y="6"/>
                    <a:pt x="94" y="0"/>
                  </a:cubicBezTo>
                  <a:cubicBezTo>
                    <a:pt x="91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36"/>
            <p:cNvSpPr/>
            <p:nvPr/>
          </p:nvSpPr>
          <p:spPr>
            <a:xfrm>
              <a:off x="3395575" y="1961325"/>
              <a:ext cx="13100" cy="11025"/>
            </a:xfrm>
            <a:custGeom>
              <a:rect b="b" l="l" r="r" t="t"/>
              <a:pathLst>
                <a:path extrusionOk="0" h="441" w="524">
                  <a:moveTo>
                    <a:pt x="230" y="0"/>
                  </a:moveTo>
                  <a:cubicBezTo>
                    <a:pt x="116" y="0"/>
                    <a:pt x="18" y="88"/>
                    <a:pt x="11" y="205"/>
                  </a:cubicBezTo>
                  <a:cubicBezTo>
                    <a:pt x="0" y="343"/>
                    <a:pt x="112" y="441"/>
                    <a:pt x="231" y="441"/>
                  </a:cubicBezTo>
                  <a:cubicBezTo>
                    <a:pt x="281" y="441"/>
                    <a:pt x="331" y="424"/>
                    <a:pt x="374" y="387"/>
                  </a:cubicBezTo>
                  <a:cubicBezTo>
                    <a:pt x="523" y="260"/>
                    <a:pt x="442" y="16"/>
                    <a:pt x="248" y="1"/>
                  </a:cubicBezTo>
                  <a:cubicBezTo>
                    <a:pt x="242" y="0"/>
                    <a:pt x="236" y="0"/>
                    <a:pt x="23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36"/>
            <p:cNvSpPr/>
            <p:nvPr/>
          </p:nvSpPr>
          <p:spPr>
            <a:xfrm>
              <a:off x="3406750" y="1976950"/>
              <a:ext cx="8525" cy="7225"/>
            </a:xfrm>
            <a:custGeom>
              <a:rect b="b" l="l" r="r" t="t"/>
              <a:pathLst>
                <a:path extrusionOk="0" h="289" w="341">
                  <a:moveTo>
                    <a:pt x="148" y="0"/>
                  </a:moveTo>
                  <a:cubicBezTo>
                    <a:pt x="74" y="0"/>
                    <a:pt x="13" y="59"/>
                    <a:pt x="5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2" y="288"/>
                    <a:pt x="215" y="277"/>
                    <a:pt x="242" y="253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7" y="1"/>
                    <a:pt x="153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36"/>
            <p:cNvSpPr/>
            <p:nvPr/>
          </p:nvSpPr>
          <p:spPr>
            <a:xfrm>
              <a:off x="3384700" y="1935275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1"/>
                  </a:moveTo>
                  <a:cubicBezTo>
                    <a:pt x="75" y="1"/>
                    <a:pt x="12" y="59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8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1"/>
                    <a:pt x="152" y="1"/>
                    <a:pt x="14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36"/>
            <p:cNvSpPr/>
            <p:nvPr/>
          </p:nvSpPr>
          <p:spPr>
            <a:xfrm>
              <a:off x="3354250" y="1962325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0"/>
                  </a:moveTo>
                  <a:cubicBezTo>
                    <a:pt x="75" y="0"/>
                    <a:pt x="12" y="59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9"/>
                    <a:pt x="161" y="1"/>
                  </a:cubicBezTo>
                  <a:cubicBezTo>
                    <a:pt x="157" y="1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36"/>
            <p:cNvSpPr/>
            <p:nvPr/>
          </p:nvSpPr>
          <p:spPr>
            <a:xfrm>
              <a:off x="3434400" y="199800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86" y="1"/>
                  </a:moveTo>
                  <a:cubicBezTo>
                    <a:pt x="44" y="1"/>
                    <a:pt x="9" y="35"/>
                    <a:pt x="4" y="77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8"/>
                  </a:cubicBezTo>
                  <a:cubicBezTo>
                    <a:pt x="198" y="100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36"/>
            <p:cNvSpPr/>
            <p:nvPr/>
          </p:nvSpPr>
          <p:spPr>
            <a:xfrm>
              <a:off x="3387925" y="196265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90" y="1"/>
                  </a:moveTo>
                  <a:cubicBezTo>
                    <a:pt x="44" y="1"/>
                    <a:pt x="7" y="33"/>
                    <a:pt x="4" y="76"/>
                  </a:cubicBezTo>
                  <a:cubicBezTo>
                    <a:pt x="1" y="130"/>
                    <a:pt x="43" y="167"/>
                    <a:pt x="88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9" y="99"/>
                    <a:pt x="168" y="6"/>
                    <a:pt x="95" y="1"/>
                  </a:cubicBezTo>
                  <a:cubicBezTo>
                    <a:pt x="94" y="1"/>
                    <a:pt x="92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36"/>
            <p:cNvSpPr/>
            <p:nvPr/>
          </p:nvSpPr>
          <p:spPr>
            <a:xfrm>
              <a:off x="3375700" y="2006450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6" y="1"/>
                  </a:moveTo>
                  <a:cubicBezTo>
                    <a:pt x="45" y="1"/>
                    <a:pt x="9" y="34"/>
                    <a:pt x="4" y="77"/>
                  </a:cubicBezTo>
                  <a:cubicBezTo>
                    <a:pt x="1" y="129"/>
                    <a:pt x="42" y="166"/>
                    <a:pt x="88" y="166"/>
                  </a:cubicBezTo>
                  <a:cubicBezTo>
                    <a:pt x="107" y="166"/>
                    <a:pt x="126" y="160"/>
                    <a:pt x="143" y="145"/>
                  </a:cubicBezTo>
                  <a:cubicBezTo>
                    <a:pt x="198" y="97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36"/>
            <p:cNvSpPr/>
            <p:nvPr/>
          </p:nvSpPr>
          <p:spPr>
            <a:xfrm>
              <a:off x="3416925" y="1974275"/>
              <a:ext cx="26800" cy="20275"/>
            </a:xfrm>
            <a:custGeom>
              <a:rect b="b" l="l" r="r" t="t"/>
              <a:pathLst>
                <a:path extrusionOk="0" h="811" w="1072">
                  <a:moveTo>
                    <a:pt x="535" y="1"/>
                  </a:moveTo>
                  <a:cubicBezTo>
                    <a:pt x="419" y="1"/>
                    <a:pt x="304" y="50"/>
                    <a:pt x="224" y="146"/>
                  </a:cubicBezTo>
                  <a:cubicBezTo>
                    <a:pt x="0" y="413"/>
                    <a:pt x="193" y="811"/>
                    <a:pt x="530" y="811"/>
                  </a:cubicBezTo>
                  <a:cubicBezTo>
                    <a:pt x="543" y="811"/>
                    <a:pt x="556" y="810"/>
                    <a:pt x="569" y="809"/>
                  </a:cubicBezTo>
                  <a:cubicBezTo>
                    <a:pt x="930" y="779"/>
                    <a:pt x="1071" y="328"/>
                    <a:pt x="796" y="96"/>
                  </a:cubicBezTo>
                  <a:cubicBezTo>
                    <a:pt x="719" y="32"/>
                    <a:pt x="627" y="1"/>
                    <a:pt x="53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36"/>
            <p:cNvSpPr/>
            <p:nvPr/>
          </p:nvSpPr>
          <p:spPr>
            <a:xfrm>
              <a:off x="3559975" y="2014000"/>
              <a:ext cx="26775" cy="20275"/>
            </a:xfrm>
            <a:custGeom>
              <a:rect b="b" l="l" r="r" t="t"/>
              <a:pathLst>
                <a:path extrusionOk="0" h="811" w="1071">
                  <a:moveTo>
                    <a:pt x="534" y="1"/>
                  </a:moveTo>
                  <a:cubicBezTo>
                    <a:pt x="418" y="1"/>
                    <a:pt x="304" y="50"/>
                    <a:pt x="223" y="146"/>
                  </a:cubicBezTo>
                  <a:cubicBezTo>
                    <a:pt x="0" y="413"/>
                    <a:pt x="193" y="811"/>
                    <a:pt x="529" y="811"/>
                  </a:cubicBezTo>
                  <a:cubicBezTo>
                    <a:pt x="542" y="811"/>
                    <a:pt x="555" y="810"/>
                    <a:pt x="569" y="809"/>
                  </a:cubicBezTo>
                  <a:cubicBezTo>
                    <a:pt x="927" y="779"/>
                    <a:pt x="1071" y="327"/>
                    <a:pt x="793" y="95"/>
                  </a:cubicBezTo>
                  <a:cubicBezTo>
                    <a:pt x="717" y="32"/>
                    <a:pt x="625" y="1"/>
                    <a:pt x="53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36"/>
            <p:cNvSpPr/>
            <p:nvPr/>
          </p:nvSpPr>
          <p:spPr>
            <a:xfrm>
              <a:off x="3328775" y="1854450"/>
              <a:ext cx="26875" cy="20275"/>
            </a:xfrm>
            <a:custGeom>
              <a:rect b="b" l="l" r="r" t="t"/>
              <a:pathLst>
                <a:path extrusionOk="0" h="811" w="1075">
                  <a:moveTo>
                    <a:pt x="535" y="0"/>
                  </a:moveTo>
                  <a:cubicBezTo>
                    <a:pt x="420" y="0"/>
                    <a:pt x="305" y="49"/>
                    <a:pt x="225" y="143"/>
                  </a:cubicBezTo>
                  <a:cubicBezTo>
                    <a:pt x="1" y="411"/>
                    <a:pt x="197" y="810"/>
                    <a:pt x="534" y="810"/>
                  </a:cubicBezTo>
                  <a:cubicBezTo>
                    <a:pt x="546" y="810"/>
                    <a:pt x="558" y="810"/>
                    <a:pt x="570" y="809"/>
                  </a:cubicBezTo>
                  <a:cubicBezTo>
                    <a:pt x="931" y="778"/>
                    <a:pt x="1074" y="327"/>
                    <a:pt x="797" y="95"/>
                  </a:cubicBezTo>
                  <a:cubicBezTo>
                    <a:pt x="721" y="31"/>
                    <a:pt x="628" y="0"/>
                    <a:pt x="53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36"/>
            <p:cNvSpPr/>
            <p:nvPr/>
          </p:nvSpPr>
          <p:spPr>
            <a:xfrm>
              <a:off x="3375150" y="1984425"/>
              <a:ext cx="14725" cy="11125"/>
            </a:xfrm>
            <a:custGeom>
              <a:rect b="b" l="l" r="r" t="t"/>
              <a:pathLst>
                <a:path extrusionOk="0" h="445" w="589">
                  <a:moveTo>
                    <a:pt x="293" y="0"/>
                  </a:moveTo>
                  <a:cubicBezTo>
                    <a:pt x="229" y="0"/>
                    <a:pt x="167" y="27"/>
                    <a:pt x="122" y="80"/>
                  </a:cubicBezTo>
                  <a:cubicBezTo>
                    <a:pt x="1" y="226"/>
                    <a:pt x="106" y="444"/>
                    <a:pt x="292" y="444"/>
                  </a:cubicBezTo>
                  <a:cubicBezTo>
                    <a:pt x="299" y="444"/>
                    <a:pt x="306" y="444"/>
                    <a:pt x="314" y="443"/>
                  </a:cubicBezTo>
                  <a:cubicBezTo>
                    <a:pt x="510" y="426"/>
                    <a:pt x="589" y="179"/>
                    <a:pt x="437" y="53"/>
                  </a:cubicBezTo>
                  <a:cubicBezTo>
                    <a:pt x="395" y="18"/>
                    <a:pt x="343" y="0"/>
                    <a:pt x="2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36"/>
            <p:cNvSpPr/>
            <p:nvPr/>
          </p:nvSpPr>
          <p:spPr>
            <a:xfrm>
              <a:off x="3350750" y="1922025"/>
              <a:ext cx="14600" cy="11050"/>
            </a:xfrm>
            <a:custGeom>
              <a:rect b="b" l="l" r="r" t="t"/>
              <a:pathLst>
                <a:path extrusionOk="0" h="442" w="584">
                  <a:moveTo>
                    <a:pt x="291" y="1"/>
                  </a:moveTo>
                  <a:cubicBezTo>
                    <a:pt x="228" y="1"/>
                    <a:pt x="165" y="28"/>
                    <a:pt x="120" y="80"/>
                  </a:cubicBezTo>
                  <a:cubicBezTo>
                    <a:pt x="1" y="226"/>
                    <a:pt x="106" y="442"/>
                    <a:pt x="288" y="442"/>
                  </a:cubicBezTo>
                  <a:cubicBezTo>
                    <a:pt x="295" y="442"/>
                    <a:pt x="302" y="441"/>
                    <a:pt x="309" y="441"/>
                  </a:cubicBezTo>
                  <a:cubicBezTo>
                    <a:pt x="506" y="423"/>
                    <a:pt x="584" y="181"/>
                    <a:pt x="432" y="52"/>
                  </a:cubicBezTo>
                  <a:cubicBezTo>
                    <a:pt x="391" y="18"/>
                    <a:pt x="341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36"/>
            <p:cNvSpPr/>
            <p:nvPr/>
          </p:nvSpPr>
          <p:spPr>
            <a:xfrm>
              <a:off x="3403625" y="2001300"/>
              <a:ext cx="9575" cy="7225"/>
            </a:xfrm>
            <a:custGeom>
              <a:rect b="b" l="l" r="r" t="t"/>
              <a:pathLst>
                <a:path extrusionOk="0" h="289" w="383">
                  <a:moveTo>
                    <a:pt x="191" y="0"/>
                  </a:moveTo>
                  <a:cubicBezTo>
                    <a:pt x="149" y="0"/>
                    <a:pt x="108" y="18"/>
                    <a:pt x="80" y="53"/>
                  </a:cubicBezTo>
                  <a:cubicBezTo>
                    <a:pt x="0" y="148"/>
                    <a:pt x="69" y="289"/>
                    <a:pt x="188" y="289"/>
                  </a:cubicBezTo>
                  <a:cubicBezTo>
                    <a:pt x="193" y="289"/>
                    <a:pt x="198" y="288"/>
                    <a:pt x="204" y="288"/>
                  </a:cubicBezTo>
                  <a:cubicBezTo>
                    <a:pt x="332" y="278"/>
                    <a:pt x="383" y="116"/>
                    <a:pt x="284" y="33"/>
                  </a:cubicBezTo>
                  <a:cubicBezTo>
                    <a:pt x="257" y="11"/>
                    <a:pt x="22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36"/>
            <p:cNvSpPr/>
            <p:nvPr/>
          </p:nvSpPr>
          <p:spPr>
            <a:xfrm>
              <a:off x="3410025" y="1954600"/>
              <a:ext cx="9550" cy="7200"/>
            </a:xfrm>
            <a:custGeom>
              <a:rect b="b" l="l" r="r" t="t"/>
              <a:pathLst>
                <a:path extrusionOk="0" h="288" w="382">
                  <a:moveTo>
                    <a:pt x="190" y="0"/>
                  </a:moveTo>
                  <a:cubicBezTo>
                    <a:pt x="150" y="0"/>
                    <a:pt x="109" y="18"/>
                    <a:pt x="81" y="53"/>
                  </a:cubicBezTo>
                  <a:cubicBezTo>
                    <a:pt x="1" y="146"/>
                    <a:pt x="71" y="288"/>
                    <a:pt x="190" y="288"/>
                  </a:cubicBezTo>
                  <a:cubicBezTo>
                    <a:pt x="194" y="288"/>
                    <a:pt x="198" y="288"/>
                    <a:pt x="202" y="287"/>
                  </a:cubicBezTo>
                  <a:cubicBezTo>
                    <a:pt x="331" y="277"/>
                    <a:pt x="381" y="116"/>
                    <a:pt x="283" y="35"/>
                  </a:cubicBezTo>
                  <a:cubicBezTo>
                    <a:pt x="256" y="12"/>
                    <a:pt x="223" y="0"/>
                    <a:pt x="1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36"/>
            <p:cNvSpPr/>
            <p:nvPr/>
          </p:nvSpPr>
          <p:spPr>
            <a:xfrm>
              <a:off x="3369500" y="1958800"/>
              <a:ext cx="9600" cy="7250"/>
            </a:xfrm>
            <a:custGeom>
              <a:rect b="b" l="l" r="r" t="t"/>
              <a:pathLst>
                <a:path extrusionOk="0" h="290" w="384">
                  <a:moveTo>
                    <a:pt x="191" y="0"/>
                  </a:moveTo>
                  <a:cubicBezTo>
                    <a:pt x="149" y="0"/>
                    <a:pt x="109" y="18"/>
                    <a:pt x="81" y="51"/>
                  </a:cubicBezTo>
                  <a:cubicBezTo>
                    <a:pt x="1" y="146"/>
                    <a:pt x="70" y="289"/>
                    <a:pt x="189" y="289"/>
                  </a:cubicBezTo>
                  <a:cubicBezTo>
                    <a:pt x="194" y="289"/>
                    <a:pt x="199" y="289"/>
                    <a:pt x="204" y="288"/>
                  </a:cubicBezTo>
                  <a:cubicBezTo>
                    <a:pt x="333" y="278"/>
                    <a:pt x="383" y="117"/>
                    <a:pt x="285" y="34"/>
                  </a:cubicBezTo>
                  <a:cubicBezTo>
                    <a:pt x="257" y="11"/>
                    <a:pt x="22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36"/>
            <p:cNvSpPr/>
            <p:nvPr/>
          </p:nvSpPr>
          <p:spPr>
            <a:xfrm>
              <a:off x="3415425" y="2033900"/>
              <a:ext cx="5525" cy="4200"/>
            </a:xfrm>
            <a:custGeom>
              <a:rect b="b" l="l" r="r" t="t"/>
              <a:pathLst>
                <a:path extrusionOk="0" h="168" w="221">
                  <a:moveTo>
                    <a:pt x="112" y="0"/>
                  </a:moveTo>
                  <a:cubicBezTo>
                    <a:pt x="88" y="0"/>
                    <a:pt x="65" y="11"/>
                    <a:pt x="49" y="30"/>
                  </a:cubicBezTo>
                  <a:cubicBezTo>
                    <a:pt x="1" y="86"/>
                    <a:pt x="41" y="167"/>
                    <a:pt x="111" y="167"/>
                  </a:cubicBezTo>
                  <a:cubicBezTo>
                    <a:pt x="114" y="167"/>
                    <a:pt x="117" y="167"/>
                    <a:pt x="120" y="167"/>
                  </a:cubicBezTo>
                  <a:cubicBezTo>
                    <a:pt x="193" y="162"/>
                    <a:pt x="221" y="68"/>
                    <a:pt x="165" y="20"/>
                  </a:cubicBezTo>
                  <a:cubicBezTo>
                    <a:pt x="150" y="7"/>
                    <a:pt x="131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36"/>
            <p:cNvSpPr/>
            <p:nvPr/>
          </p:nvSpPr>
          <p:spPr>
            <a:xfrm>
              <a:off x="3398325" y="1978075"/>
              <a:ext cx="5475" cy="4225"/>
            </a:xfrm>
            <a:custGeom>
              <a:rect b="b" l="l" r="r" t="t"/>
              <a:pathLst>
                <a:path extrusionOk="0" h="169" w="219">
                  <a:moveTo>
                    <a:pt x="110" y="1"/>
                  </a:moveTo>
                  <a:cubicBezTo>
                    <a:pt x="86" y="1"/>
                    <a:pt x="62" y="11"/>
                    <a:pt x="45" y="32"/>
                  </a:cubicBezTo>
                  <a:cubicBezTo>
                    <a:pt x="1" y="86"/>
                    <a:pt x="40" y="168"/>
                    <a:pt x="112" y="168"/>
                  </a:cubicBezTo>
                  <a:cubicBezTo>
                    <a:pt x="114" y="168"/>
                    <a:pt x="116" y="168"/>
                    <a:pt x="118" y="168"/>
                  </a:cubicBezTo>
                  <a:cubicBezTo>
                    <a:pt x="191" y="160"/>
                    <a:pt x="219" y="67"/>
                    <a:pt x="163" y="19"/>
                  </a:cubicBezTo>
                  <a:cubicBezTo>
                    <a:pt x="148" y="7"/>
                    <a:pt x="129" y="1"/>
                    <a:pt x="11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36"/>
            <p:cNvSpPr/>
            <p:nvPr/>
          </p:nvSpPr>
          <p:spPr>
            <a:xfrm>
              <a:off x="3460675" y="2014850"/>
              <a:ext cx="5550" cy="4200"/>
            </a:xfrm>
            <a:custGeom>
              <a:rect b="b" l="l" r="r" t="t"/>
              <a:pathLst>
                <a:path extrusionOk="0" h="168" w="222">
                  <a:moveTo>
                    <a:pt x="111" y="1"/>
                  </a:moveTo>
                  <a:cubicBezTo>
                    <a:pt x="87" y="1"/>
                    <a:pt x="64" y="11"/>
                    <a:pt x="47" y="31"/>
                  </a:cubicBezTo>
                  <a:cubicBezTo>
                    <a:pt x="1" y="85"/>
                    <a:pt x="42" y="167"/>
                    <a:pt x="112" y="167"/>
                  </a:cubicBezTo>
                  <a:cubicBezTo>
                    <a:pt x="114" y="167"/>
                    <a:pt x="116" y="167"/>
                    <a:pt x="118" y="167"/>
                  </a:cubicBezTo>
                  <a:cubicBezTo>
                    <a:pt x="191" y="159"/>
                    <a:pt x="221" y="66"/>
                    <a:pt x="163" y="21"/>
                  </a:cubicBezTo>
                  <a:cubicBezTo>
                    <a:pt x="148" y="7"/>
                    <a:pt x="129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8" name="Google Shape;4878;p36"/>
          <p:cNvGrpSpPr/>
          <p:nvPr/>
        </p:nvGrpSpPr>
        <p:grpSpPr>
          <a:xfrm>
            <a:off x="1190748" y="445697"/>
            <a:ext cx="497365" cy="375742"/>
            <a:chOff x="171686" y="1595997"/>
            <a:chExt cx="497365" cy="375742"/>
          </a:xfrm>
        </p:grpSpPr>
        <p:sp>
          <p:nvSpPr>
            <p:cNvPr id="4879" name="Google Shape;4879;p3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3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3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3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3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3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3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3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3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3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3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3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3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3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3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3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5" name="Google Shape;4895;p36"/>
          <p:cNvGrpSpPr/>
          <p:nvPr/>
        </p:nvGrpSpPr>
        <p:grpSpPr>
          <a:xfrm>
            <a:off x="7306061" y="538309"/>
            <a:ext cx="714651" cy="905420"/>
            <a:chOff x="1120111" y="1511859"/>
            <a:chExt cx="714651" cy="905420"/>
          </a:xfrm>
        </p:grpSpPr>
        <p:sp>
          <p:nvSpPr>
            <p:cNvPr id="4896" name="Google Shape;4896;p3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3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3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3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3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3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3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3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3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3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3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3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8" name="Google Shape;4908;p36"/>
          <p:cNvGrpSpPr/>
          <p:nvPr/>
        </p:nvGrpSpPr>
        <p:grpSpPr>
          <a:xfrm>
            <a:off x="3607036" y="-92031"/>
            <a:ext cx="5292541" cy="2022626"/>
            <a:chOff x="1918107" y="4040250"/>
            <a:chExt cx="1083693" cy="414150"/>
          </a:xfrm>
        </p:grpSpPr>
        <p:sp>
          <p:nvSpPr>
            <p:cNvPr id="4909" name="Google Shape;4909;p36"/>
            <p:cNvSpPr/>
            <p:nvPr/>
          </p:nvSpPr>
          <p:spPr>
            <a:xfrm>
              <a:off x="2882975" y="4347050"/>
              <a:ext cx="95625" cy="107350"/>
            </a:xfrm>
            <a:custGeom>
              <a:rect b="b" l="l" r="r" t="t"/>
              <a:pathLst>
                <a:path extrusionOk="0" h="4294" w="3825">
                  <a:moveTo>
                    <a:pt x="2016" y="0"/>
                  </a:moveTo>
                  <a:cubicBezTo>
                    <a:pt x="846" y="0"/>
                    <a:pt x="1" y="2075"/>
                    <a:pt x="183" y="3074"/>
                  </a:cubicBezTo>
                  <a:cubicBezTo>
                    <a:pt x="332" y="3886"/>
                    <a:pt x="985" y="4294"/>
                    <a:pt x="1723" y="4294"/>
                  </a:cubicBezTo>
                  <a:cubicBezTo>
                    <a:pt x="1912" y="4294"/>
                    <a:pt x="2106" y="4267"/>
                    <a:pt x="2299" y="4214"/>
                  </a:cubicBezTo>
                  <a:cubicBezTo>
                    <a:pt x="3388" y="3914"/>
                    <a:pt x="3825" y="2769"/>
                    <a:pt x="3613" y="1730"/>
                  </a:cubicBezTo>
                  <a:cubicBezTo>
                    <a:pt x="3504" y="1201"/>
                    <a:pt x="3237" y="669"/>
                    <a:pt x="2813" y="323"/>
                  </a:cubicBezTo>
                  <a:cubicBezTo>
                    <a:pt x="2537" y="97"/>
                    <a:pt x="2269" y="0"/>
                    <a:pt x="201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36"/>
            <p:cNvSpPr/>
            <p:nvPr/>
          </p:nvSpPr>
          <p:spPr>
            <a:xfrm>
              <a:off x="2807450" y="4402575"/>
              <a:ext cx="65100" cy="44825"/>
            </a:xfrm>
            <a:custGeom>
              <a:rect b="b" l="l" r="r" t="t"/>
              <a:pathLst>
                <a:path extrusionOk="0" h="1793" w="2604">
                  <a:moveTo>
                    <a:pt x="909" y="1"/>
                  </a:moveTo>
                  <a:cubicBezTo>
                    <a:pt x="406" y="1"/>
                    <a:pt x="1" y="223"/>
                    <a:pt x="108" y="747"/>
                  </a:cubicBezTo>
                  <a:cubicBezTo>
                    <a:pt x="211" y="1237"/>
                    <a:pt x="758" y="1597"/>
                    <a:pt x="1197" y="1738"/>
                  </a:cubicBezTo>
                  <a:cubicBezTo>
                    <a:pt x="1308" y="1774"/>
                    <a:pt x="1431" y="1793"/>
                    <a:pt x="1555" y="1793"/>
                  </a:cubicBezTo>
                  <a:cubicBezTo>
                    <a:pt x="1950" y="1793"/>
                    <a:pt x="2360" y="1606"/>
                    <a:pt x="2450" y="1189"/>
                  </a:cubicBezTo>
                  <a:cubicBezTo>
                    <a:pt x="2603" y="482"/>
                    <a:pt x="1650" y="1"/>
                    <a:pt x="90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36"/>
            <p:cNvSpPr/>
            <p:nvPr/>
          </p:nvSpPr>
          <p:spPr>
            <a:xfrm>
              <a:off x="2787700" y="4292850"/>
              <a:ext cx="92800" cy="99500"/>
            </a:xfrm>
            <a:custGeom>
              <a:rect b="b" l="l" r="r" t="t"/>
              <a:pathLst>
                <a:path extrusionOk="0" h="3980" w="3712">
                  <a:moveTo>
                    <a:pt x="2213" y="0"/>
                  </a:moveTo>
                  <a:cubicBezTo>
                    <a:pt x="1510" y="0"/>
                    <a:pt x="798" y="620"/>
                    <a:pt x="522" y="1213"/>
                  </a:cubicBezTo>
                  <a:cubicBezTo>
                    <a:pt x="0" y="2327"/>
                    <a:pt x="888" y="3018"/>
                    <a:pt x="1768" y="3618"/>
                  </a:cubicBezTo>
                  <a:cubicBezTo>
                    <a:pt x="2084" y="3833"/>
                    <a:pt x="2441" y="3979"/>
                    <a:pt x="2753" y="3979"/>
                  </a:cubicBezTo>
                  <a:cubicBezTo>
                    <a:pt x="3109" y="3979"/>
                    <a:pt x="3406" y="3788"/>
                    <a:pt x="3518" y="3288"/>
                  </a:cubicBezTo>
                  <a:cubicBezTo>
                    <a:pt x="3704" y="2458"/>
                    <a:pt x="3712" y="870"/>
                    <a:pt x="2918" y="247"/>
                  </a:cubicBezTo>
                  <a:cubicBezTo>
                    <a:pt x="2696" y="74"/>
                    <a:pt x="2455" y="0"/>
                    <a:pt x="22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36"/>
            <p:cNvSpPr/>
            <p:nvPr/>
          </p:nvSpPr>
          <p:spPr>
            <a:xfrm>
              <a:off x="2709500" y="4353200"/>
              <a:ext cx="110625" cy="78825"/>
            </a:xfrm>
            <a:custGeom>
              <a:rect b="b" l="l" r="r" t="t"/>
              <a:pathLst>
                <a:path extrusionOk="0" h="3153" w="4425">
                  <a:moveTo>
                    <a:pt x="1949" y="0"/>
                  </a:moveTo>
                  <a:cubicBezTo>
                    <a:pt x="1847" y="0"/>
                    <a:pt x="1744" y="15"/>
                    <a:pt x="1640" y="47"/>
                  </a:cubicBezTo>
                  <a:cubicBezTo>
                    <a:pt x="1" y="549"/>
                    <a:pt x="1434" y="3153"/>
                    <a:pt x="2673" y="3153"/>
                  </a:cubicBezTo>
                  <a:cubicBezTo>
                    <a:pt x="2783" y="3153"/>
                    <a:pt x="2892" y="3132"/>
                    <a:pt x="2997" y="3088"/>
                  </a:cubicBezTo>
                  <a:cubicBezTo>
                    <a:pt x="4425" y="2482"/>
                    <a:pt x="3274" y="0"/>
                    <a:pt x="194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36"/>
            <p:cNvSpPr/>
            <p:nvPr/>
          </p:nvSpPr>
          <p:spPr>
            <a:xfrm>
              <a:off x="2708250" y="4256025"/>
              <a:ext cx="79600" cy="88525"/>
            </a:xfrm>
            <a:custGeom>
              <a:rect b="b" l="l" r="r" t="t"/>
              <a:pathLst>
                <a:path extrusionOk="0" h="3541" w="3184">
                  <a:moveTo>
                    <a:pt x="1445" y="0"/>
                  </a:moveTo>
                  <a:cubicBezTo>
                    <a:pt x="1272" y="0"/>
                    <a:pt x="1098" y="33"/>
                    <a:pt x="929" y="106"/>
                  </a:cubicBezTo>
                  <a:cubicBezTo>
                    <a:pt x="124" y="451"/>
                    <a:pt x="1" y="1912"/>
                    <a:pt x="377" y="2592"/>
                  </a:cubicBezTo>
                  <a:cubicBezTo>
                    <a:pt x="655" y="3100"/>
                    <a:pt x="1170" y="3540"/>
                    <a:pt x="1749" y="3540"/>
                  </a:cubicBezTo>
                  <a:cubicBezTo>
                    <a:pt x="1890" y="3540"/>
                    <a:pt x="2034" y="3514"/>
                    <a:pt x="2179" y="3457"/>
                  </a:cubicBezTo>
                  <a:cubicBezTo>
                    <a:pt x="2918" y="3172"/>
                    <a:pt x="3183" y="2237"/>
                    <a:pt x="3115" y="1516"/>
                  </a:cubicBezTo>
                  <a:cubicBezTo>
                    <a:pt x="3042" y="736"/>
                    <a:pt x="2259" y="0"/>
                    <a:pt x="144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36"/>
            <p:cNvSpPr/>
            <p:nvPr/>
          </p:nvSpPr>
          <p:spPr>
            <a:xfrm>
              <a:off x="2569200" y="4291325"/>
              <a:ext cx="148025" cy="124150"/>
            </a:xfrm>
            <a:custGeom>
              <a:rect b="b" l="l" r="r" t="t"/>
              <a:pathLst>
                <a:path extrusionOk="0" h="4966" w="5921">
                  <a:moveTo>
                    <a:pt x="2024" y="1"/>
                  </a:moveTo>
                  <a:cubicBezTo>
                    <a:pt x="1813" y="1"/>
                    <a:pt x="1584" y="48"/>
                    <a:pt x="1329" y="157"/>
                  </a:cubicBezTo>
                  <a:cubicBezTo>
                    <a:pt x="308" y="593"/>
                    <a:pt x="0" y="1899"/>
                    <a:pt x="575" y="2809"/>
                  </a:cubicBezTo>
                  <a:cubicBezTo>
                    <a:pt x="1235" y="3852"/>
                    <a:pt x="2609" y="4966"/>
                    <a:pt x="3937" y="4966"/>
                  </a:cubicBezTo>
                  <a:cubicBezTo>
                    <a:pt x="4080" y="4966"/>
                    <a:pt x="4224" y="4953"/>
                    <a:pt x="4365" y="4925"/>
                  </a:cubicBezTo>
                  <a:cubicBezTo>
                    <a:pt x="5331" y="4736"/>
                    <a:pt x="5921" y="4156"/>
                    <a:pt x="5638" y="3175"/>
                  </a:cubicBezTo>
                  <a:cubicBezTo>
                    <a:pt x="5429" y="2446"/>
                    <a:pt x="4915" y="1750"/>
                    <a:pt x="4277" y="1339"/>
                  </a:cubicBezTo>
                  <a:cubicBezTo>
                    <a:pt x="3467" y="820"/>
                    <a:pt x="2905" y="1"/>
                    <a:pt x="202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36"/>
            <p:cNvSpPr/>
            <p:nvPr/>
          </p:nvSpPr>
          <p:spPr>
            <a:xfrm>
              <a:off x="2674375" y="4278400"/>
              <a:ext cx="28900" cy="28750"/>
            </a:xfrm>
            <a:custGeom>
              <a:rect b="b" l="l" r="r" t="t"/>
              <a:pathLst>
                <a:path extrusionOk="0" h="1150" w="1156">
                  <a:moveTo>
                    <a:pt x="640" y="1"/>
                  </a:moveTo>
                  <a:cubicBezTo>
                    <a:pt x="219" y="1"/>
                    <a:pt x="0" y="1025"/>
                    <a:pt x="559" y="1143"/>
                  </a:cubicBezTo>
                  <a:cubicBezTo>
                    <a:pt x="582" y="1147"/>
                    <a:pt x="605" y="1150"/>
                    <a:pt x="627" y="1150"/>
                  </a:cubicBezTo>
                  <a:cubicBezTo>
                    <a:pt x="1023" y="1150"/>
                    <a:pt x="1155" y="382"/>
                    <a:pt x="907" y="134"/>
                  </a:cubicBezTo>
                  <a:cubicBezTo>
                    <a:pt x="813" y="40"/>
                    <a:pt x="723" y="1"/>
                    <a:pt x="64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36"/>
            <p:cNvSpPr/>
            <p:nvPr/>
          </p:nvSpPr>
          <p:spPr>
            <a:xfrm>
              <a:off x="2568050" y="4401525"/>
              <a:ext cx="51725" cy="30800"/>
            </a:xfrm>
            <a:custGeom>
              <a:rect b="b" l="l" r="r" t="t"/>
              <a:pathLst>
                <a:path extrusionOk="0" h="1232" w="2069">
                  <a:moveTo>
                    <a:pt x="776" y="1"/>
                  </a:moveTo>
                  <a:cubicBezTo>
                    <a:pt x="1" y="1"/>
                    <a:pt x="258" y="1232"/>
                    <a:pt x="1047" y="1232"/>
                  </a:cubicBezTo>
                  <a:cubicBezTo>
                    <a:pt x="1085" y="1232"/>
                    <a:pt x="1123" y="1229"/>
                    <a:pt x="1163" y="1223"/>
                  </a:cubicBezTo>
                  <a:cubicBezTo>
                    <a:pt x="2068" y="1089"/>
                    <a:pt x="1438" y="43"/>
                    <a:pt x="830" y="3"/>
                  </a:cubicBezTo>
                  <a:cubicBezTo>
                    <a:pt x="812" y="1"/>
                    <a:pt x="794" y="1"/>
                    <a:pt x="77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36"/>
            <p:cNvSpPr/>
            <p:nvPr/>
          </p:nvSpPr>
          <p:spPr>
            <a:xfrm>
              <a:off x="2448900" y="4289275"/>
              <a:ext cx="106525" cy="126300"/>
            </a:xfrm>
            <a:custGeom>
              <a:rect b="b" l="l" r="r" t="t"/>
              <a:pathLst>
                <a:path extrusionOk="0" h="5052" w="4261">
                  <a:moveTo>
                    <a:pt x="1511" y="0"/>
                  </a:moveTo>
                  <a:cubicBezTo>
                    <a:pt x="221" y="0"/>
                    <a:pt x="1" y="1743"/>
                    <a:pt x="354" y="2712"/>
                  </a:cubicBezTo>
                  <a:cubicBezTo>
                    <a:pt x="790" y="3905"/>
                    <a:pt x="1478" y="4662"/>
                    <a:pt x="2737" y="4992"/>
                  </a:cubicBezTo>
                  <a:cubicBezTo>
                    <a:pt x="2891" y="5033"/>
                    <a:pt x="3031" y="5052"/>
                    <a:pt x="3158" y="5052"/>
                  </a:cubicBezTo>
                  <a:cubicBezTo>
                    <a:pt x="4019" y="5052"/>
                    <a:pt x="4261" y="4175"/>
                    <a:pt x="4146" y="3302"/>
                  </a:cubicBezTo>
                  <a:cubicBezTo>
                    <a:pt x="3990" y="2122"/>
                    <a:pt x="2944" y="60"/>
                    <a:pt x="1569" y="2"/>
                  </a:cubicBezTo>
                  <a:cubicBezTo>
                    <a:pt x="1550" y="1"/>
                    <a:pt x="1530" y="0"/>
                    <a:pt x="1511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36"/>
            <p:cNvSpPr/>
            <p:nvPr/>
          </p:nvSpPr>
          <p:spPr>
            <a:xfrm>
              <a:off x="2518950" y="4244575"/>
              <a:ext cx="67475" cy="57625"/>
            </a:xfrm>
            <a:custGeom>
              <a:rect b="b" l="l" r="r" t="t"/>
              <a:pathLst>
                <a:path extrusionOk="0" h="2305" w="2699">
                  <a:moveTo>
                    <a:pt x="1404" y="0"/>
                  </a:moveTo>
                  <a:cubicBezTo>
                    <a:pt x="1008" y="0"/>
                    <a:pt x="622" y="158"/>
                    <a:pt x="414" y="506"/>
                  </a:cubicBezTo>
                  <a:cubicBezTo>
                    <a:pt x="1" y="1195"/>
                    <a:pt x="749" y="2304"/>
                    <a:pt x="1522" y="2304"/>
                  </a:cubicBezTo>
                  <a:cubicBezTo>
                    <a:pt x="1569" y="2304"/>
                    <a:pt x="1617" y="2300"/>
                    <a:pt x="1665" y="2291"/>
                  </a:cubicBezTo>
                  <a:cubicBezTo>
                    <a:pt x="2262" y="2178"/>
                    <a:pt x="2698" y="1621"/>
                    <a:pt x="2671" y="1010"/>
                  </a:cubicBezTo>
                  <a:cubicBezTo>
                    <a:pt x="2642" y="375"/>
                    <a:pt x="2013" y="0"/>
                    <a:pt x="140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36"/>
            <p:cNvSpPr/>
            <p:nvPr/>
          </p:nvSpPr>
          <p:spPr>
            <a:xfrm>
              <a:off x="2604800" y="4219275"/>
              <a:ext cx="64425" cy="55375"/>
            </a:xfrm>
            <a:custGeom>
              <a:rect b="b" l="l" r="r" t="t"/>
              <a:pathLst>
                <a:path extrusionOk="0" h="2215" w="2577">
                  <a:moveTo>
                    <a:pt x="1072" y="0"/>
                  </a:moveTo>
                  <a:cubicBezTo>
                    <a:pt x="489" y="0"/>
                    <a:pt x="0" y="469"/>
                    <a:pt x="278" y="1304"/>
                  </a:cubicBezTo>
                  <a:cubicBezTo>
                    <a:pt x="452" y="1826"/>
                    <a:pt x="944" y="2136"/>
                    <a:pt x="1486" y="2204"/>
                  </a:cubicBezTo>
                  <a:cubicBezTo>
                    <a:pt x="1546" y="2211"/>
                    <a:pt x="1603" y="2215"/>
                    <a:pt x="1656" y="2215"/>
                  </a:cubicBezTo>
                  <a:cubicBezTo>
                    <a:pt x="2577" y="2215"/>
                    <a:pt x="2553" y="1151"/>
                    <a:pt x="2076" y="525"/>
                  </a:cubicBezTo>
                  <a:cubicBezTo>
                    <a:pt x="1803" y="168"/>
                    <a:pt x="1421" y="0"/>
                    <a:pt x="107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36"/>
            <p:cNvSpPr/>
            <p:nvPr/>
          </p:nvSpPr>
          <p:spPr>
            <a:xfrm>
              <a:off x="2449275" y="4225975"/>
              <a:ext cx="63025" cy="43975"/>
            </a:xfrm>
            <a:custGeom>
              <a:rect b="b" l="l" r="r" t="t"/>
              <a:pathLst>
                <a:path extrusionOk="0" h="1759" w="2521">
                  <a:moveTo>
                    <a:pt x="1116" y="1"/>
                  </a:moveTo>
                  <a:cubicBezTo>
                    <a:pt x="530" y="1"/>
                    <a:pt x="0" y="515"/>
                    <a:pt x="377" y="1187"/>
                  </a:cubicBezTo>
                  <a:cubicBezTo>
                    <a:pt x="550" y="1495"/>
                    <a:pt x="1074" y="1759"/>
                    <a:pt x="1486" y="1759"/>
                  </a:cubicBezTo>
                  <a:cubicBezTo>
                    <a:pt x="1560" y="1759"/>
                    <a:pt x="1631" y="1750"/>
                    <a:pt x="1695" y="1732"/>
                  </a:cubicBezTo>
                  <a:cubicBezTo>
                    <a:pt x="2520" y="1492"/>
                    <a:pt x="2235" y="589"/>
                    <a:pt x="1701" y="193"/>
                  </a:cubicBezTo>
                  <a:cubicBezTo>
                    <a:pt x="1521" y="60"/>
                    <a:pt x="1315" y="1"/>
                    <a:pt x="111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36"/>
            <p:cNvSpPr/>
            <p:nvPr/>
          </p:nvSpPr>
          <p:spPr>
            <a:xfrm>
              <a:off x="2354300" y="4216300"/>
              <a:ext cx="86450" cy="102600"/>
            </a:xfrm>
            <a:custGeom>
              <a:rect b="b" l="l" r="r" t="t"/>
              <a:pathLst>
                <a:path extrusionOk="0" h="4104" w="3458">
                  <a:moveTo>
                    <a:pt x="973" y="1"/>
                  </a:moveTo>
                  <a:cubicBezTo>
                    <a:pt x="0" y="1"/>
                    <a:pt x="133" y="1472"/>
                    <a:pt x="214" y="2240"/>
                  </a:cubicBezTo>
                  <a:cubicBezTo>
                    <a:pt x="330" y="3306"/>
                    <a:pt x="716" y="3924"/>
                    <a:pt x="1788" y="4083"/>
                  </a:cubicBezTo>
                  <a:cubicBezTo>
                    <a:pt x="1879" y="4097"/>
                    <a:pt x="1968" y="4103"/>
                    <a:pt x="2053" y="4103"/>
                  </a:cubicBezTo>
                  <a:cubicBezTo>
                    <a:pt x="2931" y="4103"/>
                    <a:pt x="3458" y="3403"/>
                    <a:pt x="3412" y="2494"/>
                  </a:cubicBezTo>
                  <a:cubicBezTo>
                    <a:pt x="3356" y="1418"/>
                    <a:pt x="2373" y="361"/>
                    <a:pt x="1349" y="61"/>
                  </a:cubicBezTo>
                  <a:cubicBezTo>
                    <a:pt x="1208" y="20"/>
                    <a:pt x="1083" y="1"/>
                    <a:pt x="97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36"/>
            <p:cNvSpPr/>
            <p:nvPr/>
          </p:nvSpPr>
          <p:spPr>
            <a:xfrm>
              <a:off x="2178654" y="4044812"/>
              <a:ext cx="136175" cy="166775"/>
            </a:xfrm>
            <a:custGeom>
              <a:rect b="b" l="l" r="r" t="t"/>
              <a:pathLst>
                <a:path extrusionOk="0" h="6671" w="5447">
                  <a:moveTo>
                    <a:pt x="2920" y="1"/>
                  </a:moveTo>
                  <a:cubicBezTo>
                    <a:pt x="2279" y="1"/>
                    <a:pt x="1625" y="185"/>
                    <a:pt x="1145" y="471"/>
                  </a:cubicBezTo>
                  <a:cubicBezTo>
                    <a:pt x="583" y="803"/>
                    <a:pt x="305" y="1363"/>
                    <a:pt x="222" y="1994"/>
                  </a:cubicBezTo>
                  <a:cubicBezTo>
                    <a:pt x="0" y="3630"/>
                    <a:pt x="1016" y="5905"/>
                    <a:pt x="2597" y="6568"/>
                  </a:cubicBezTo>
                  <a:cubicBezTo>
                    <a:pt x="2766" y="6639"/>
                    <a:pt x="2934" y="6671"/>
                    <a:pt x="3100" y="6671"/>
                  </a:cubicBezTo>
                  <a:cubicBezTo>
                    <a:pt x="4061" y="6671"/>
                    <a:pt x="4930" y="5589"/>
                    <a:pt x="5152" y="4707"/>
                  </a:cubicBezTo>
                  <a:cubicBezTo>
                    <a:pt x="5429" y="3592"/>
                    <a:pt x="5447" y="2047"/>
                    <a:pt x="4884" y="1013"/>
                  </a:cubicBezTo>
                  <a:cubicBezTo>
                    <a:pt x="4490" y="285"/>
                    <a:pt x="3716" y="1"/>
                    <a:pt x="292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36"/>
            <p:cNvSpPr/>
            <p:nvPr/>
          </p:nvSpPr>
          <p:spPr>
            <a:xfrm>
              <a:off x="2042802" y="4040669"/>
              <a:ext cx="84575" cy="102375"/>
            </a:xfrm>
            <a:custGeom>
              <a:rect b="b" l="l" r="r" t="t"/>
              <a:pathLst>
                <a:path extrusionOk="0" h="4095" w="3383">
                  <a:moveTo>
                    <a:pt x="2014" y="0"/>
                  </a:moveTo>
                  <a:cubicBezTo>
                    <a:pt x="1099" y="0"/>
                    <a:pt x="64" y="1108"/>
                    <a:pt x="36" y="1952"/>
                  </a:cubicBezTo>
                  <a:cubicBezTo>
                    <a:pt x="1" y="3048"/>
                    <a:pt x="806" y="4094"/>
                    <a:pt x="1878" y="4094"/>
                  </a:cubicBezTo>
                  <a:cubicBezTo>
                    <a:pt x="2040" y="4094"/>
                    <a:pt x="2207" y="4071"/>
                    <a:pt x="2378" y="4020"/>
                  </a:cubicBezTo>
                  <a:cubicBezTo>
                    <a:pt x="3276" y="3750"/>
                    <a:pt x="3382" y="2459"/>
                    <a:pt x="3291" y="1695"/>
                  </a:cubicBezTo>
                  <a:cubicBezTo>
                    <a:pt x="3241" y="1266"/>
                    <a:pt x="3127" y="772"/>
                    <a:pt x="2853" y="427"/>
                  </a:cubicBezTo>
                  <a:cubicBezTo>
                    <a:pt x="2615" y="125"/>
                    <a:pt x="2321" y="0"/>
                    <a:pt x="201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36"/>
            <p:cNvSpPr/>
            <p:nvPr/>
          </p:nvSpPr>
          <p:spPr>
            <a:xfrm>
              <a:off x="1959471" y="4058800"/>
              <a:ext cx="68025" cy="67375"/>
            </a:xfrm>
            <a:custGeom>
              <a:rect b="b" l="l" r="r" t="t"/>
              <a:pathLst>
                <a:path extrusionOk="0" h="2695" w="2721">
                  <a:moveTo>
                    <a:pt x="1519" y="1"/>
                  </a:moveTo>
                  <a:cubicBezTo>
                    <a:pt x="550" y="1"/>
                    <a:pt x="0" y="2503"/>
                    <a:pt x="1468" y="2686"/>
                  </a:cubicBezTo>
                  <a:cubicBezTo>
                    <a:pt x="1515" y="2692"/>
                    <a:pt x="1559" y="2695"/>
                    <a:pt x="1603" y="2695"/>
                  </a:cubicBezTo>
                  <a:cubicBezTo>
                    <a:pt x="2666" y="2695"/>
                    <a:pt x="2720" y="993"/>
                    <a:pt x="2141" y="343"/>
                  </a:cubicBezTo>
                  <a:cubicBezTo>
                    <a:pt x="1926" y="102"/>
                    <a:pt x="1714" y="1"/>
                    <a:pt x="151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36"/>
            <p:cNvSpPr/>
            <p:nvPr/>
          </p:nvSpPr>
          <p:spPr>
            <a:xfrm>
              <a:off x="1918107" y="4129925"/>
              <a:ext cx="40125" cy="22725"/>
            </a:xfrm>
            <a:custGeom>
              <a:rect b="b" l="l" r="r" t="t"/>
              <a:pathLst>
                <a:path extrusionOk="0" h="909" w="1605">
                  <a:moveTo>
                    <a:pt x="802" y="0"/>
                  </a:moveTo>
                  <a:cubicBezTo>
                    <a:pt x="757" y="0"/>
                    <a:pt x="710" y="6"/>
                    <a:pt x="662" y="19"/>
                  </a:cubicBezTo>
                  <a:cubicBezTo>
                    <a:pt x="1" y="189"/>
                    <a:pt x="143" y="909"/>
                    <a:pt x="768" y="909"/>
                  </a:cubicBezTo>
                  <a:cubicBezTo>
                    <a:pt x="798" y="909"/>
                    <a:pt x="829" y="907"/>
                    <a:pt x="862" y="904"/>
                  </a:cubicBezTo>
                  <a:cubicBezTo>
                    <a:pt x="932" y="899"/>
                    <a:pt x="1000" y="881"/>
                    <a:pt x="1063" y="856"/>
                  </a:cubicBezTo>
                  <a:cubicBezTo>
                    <a:pt x="1604" y="637"/>
                    <a:pt x="1279" y="0"/>
                    <a:pt x="80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36"/>
            <p:cNvSpPr/>
            <p:nvPr/>
          </p:nvSpPr>
          <p:spPr>
            <a:xfrm>
              <a:off x="1997353" y="4156738"/>
              <a:ext cx="69925" cy="62750"/>
            </a:xfrm>
            <a:custGeom>
              <a:rect b="b" l="l" r="r" t="t"/>
              <a:pathLst>
                <a:path extrusionOk="0" h="2510" w="2797">
                  <a:moveTo>
                    <a:pt x="1493" y="0"/>
                  </a:moveTo>
                  <a:cubicBezTo>
                    <a:pt x="439" y="0"/>
                    <a:pt x="1" y="2509"/>
                    <a:pt x="1321" y="2509"/>
                  </a:cubicBezTo>
                  <a:cubicBezTo>
                    <a:pt x="1376" y="2509"/>
                    <a:pt x="1434" y="2505"/>
                    <a:pt x="1495" y="2496"/>
                  </a:cubicBezTo>
                  <a:cubicBezTo>
                    <a:pt x="2569" y="2337"/>
                    <a:pt x="2796" y="461"/>
                    <a:pt x="1767" y="55"/>
                  </a:cubicBezTo>
                  <a:cubicBezTo>
                    <a:pt x="1672" y="17"/>
                    <a:pt x="1581" y="0"/>
                    <a:pt x="149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36"/>
            <p:cNvSpPr/>
            <p:nvPr/>
          </p:nvSpPr>
          <p:spPr>
            <a:xfrm>
              <a:off x="2125250" y="4181950"/>
              <a:ext cx="95675" cy="85525"/>
            </a:xfrm>
            <a:custGeom>
              <a:rect b="b" l="l" r="r" t="t"/>
              <a:pathLst>
                <a:path extrusionOk="0" h="3421" w="3827">
                  <a:moveTo>
                    <a:pt x="1487" y="1"/>
                  </a:moveTo>
                  <a:cubicBezTo>
                    <a:pt x="717" y="1"/>
                    <a:pt x="29" y="369"/>
                    <a:pt x="16" y="1238"/>
                  </a:cubicBezTo>
                  <a:cubicBezTo>
                    <a:pt x="0" y="2357"/>
                    <a:pt x="871" y="3420"/>
                    <a:pt x="1894" y="3420"/>
                  </a:cubicBezTo>
                  <a:cubicBezTo>
                    <a:pt x="2193" y="3420"/>
                    <a:pt x="2504" y="3330"/>
                    <a:pt x="2810" y="3124"/>
                  </a:cubicBezTo>
                  <a:cubicBezTo>
                    <a:pt x="3526" y="2643"/>
                    <a:pt x="3826" y="1957"/>
                    <a:pt x="3526" y="1145"/>
                  </a:cubicBezTo>
                  <a:cubicBezTo>
                    <a:pt x="3267" y="440"/>
                    <a:pt x="2328" y="1"/>
                    <a:pt x="1487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36"/>
            <p:cNvSpPr/>
            <p:nvPr/>
          </p:nvSpPr>
          <p:spPr>
            <a:xfrm>
              <a:off x="2224825" y="4240500"/>
              <a:ext cx="62025" cy="72675"/>
            </a:xfrm>
            <a:custGeom>
              <a:rect b="b" l="l" r="r" t="t"/>
              <a:pathLst>
                <a:path extrusionOk="0" h="2907" w="2481">
                  <a:moveTo>
                    <a:pt x="1063" y="0"/>
                  </a:moveTo>
                  <a:cubicBezTo>
                    <a:pt x="602" y="0"/>
                    <a:pt x="175" y="332"/>
                    <a:pt x="90" y="1022"/>
                  </a:cubicBezTo>
                  <a:cubicBezTo>
                    <a:pt x="0" y="1754"/>
                    <a:pt x="414" y="2906"/>
                    <a:pt x="1200" y="2906"/>
                  </a:cubicBezTo>
                  <a:cubicBezTo>
                    <a:pt x="1338" y="2906"/>
                    <a:pt x="1487" y="2871"/>
                    <a:pt x="1646" y="2792"/>
                  </a:cubicBezTo>
                  <a:cubicBezTo>
                    <a:pt x="2365" y="2434"/>
                    <a:pt x="2481" y="1582"/>
                    <a:pt x="2208" y="893"/>
                  </a:cubicBezTo>
                  <a:cubicBezTo>
                    <a:pt x="1977" y="306"/>
                    <a:pt x="1505" y="0"/>
                    <a:pt x="106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36"/>
            <p:cNvSpPr/>
            <p:nvPr/>
          </p:nvSpPr>
          <p:spPr>
            <a:xfrm>
              <a:off x="2298400" y="4248600"/>
              <a:ext cx="43750" cy="38300"/>
            </a:xfrm>
            <a:custGeom>
              <a:rect b="b" l="l" r="r" t="t"/>
              <a:pathLst>
                <a:path extrusionOk="0" h="1532" w="1750">
                  <a:moveTo>
                    <a:pt x="978" y="1"/>
                  </a:moveTo>
                  <a:cubicBezTo>
                    <a:pt x="626" y="1"/>
                    <a:pt x="250" y="208"/>
                    <a:pt x="153" y="549"/>
                  </a:cubicBezTo>
                  <a:cubicBezTo>
                    <a:pt x="1" y="1079"/>
                    <a:pt x="473" y="1531"/>
                    <a:pt x="961" y="1531"/>
                  </a:cubicBezTo>
                  <a:cubicBezTo>
                    <a:pt x="1055" y="1531"/>
                    <a:pt x="1151" y="1514"/>
                    <a:pt x="1242" y="1477"/>
                  </a:cubicBezTo>
                  <a:cubicBezTo>
                    <a:pt x="1618" y="1323"/>
                    <a:pt x="1749" y="746"/>
                    <a:pt x="1608" y="393"/>
                  </a:cubicBezTo>
                  <a:cubicBezTo>
                    <a:pt x="1500" y="121"/>
                    <a:pt x="1246" y="1"/>
                    <a:pt x="97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36"/>
            <p:cNvSpPr/>
            <p:nvPr/>
          </p:nvSpPr>
          <p:spPr>
            <a:xfrm>
              <a:off x="2038876" y="4245926"/>
              <a:ext cx="82475" cy="61825"/>
            </a:xfrm>
            <a:custGeom>
              <a:rect b="b" l="l" r="r" t="t"/>
              <a:pathLst>
                <a:path extrusionOk="0" h="2473" w="3299">
                  <a:moveTo>
                    <a:pt x="1157" y="0"/>
                  </a:moveTo>
                  <a:cubicBezTo>
                    <a:pt x="368" y="0"/>
                    <a:pt x="1" y="1076"/>
                    <a:pt x="704" y="1904"/>
                  </a:cubicBezTo>
                  <a:cubicBezTo>
                    <a:pt x="942" y="2182"/>
                    <a:pt x="1501" y="2473"/>
                    <a:pt x="1963" y="2473"/>
                  </a:cubicBezTo>
                  <a:cubicBezTo>
                    <a:pt x="2098" y="2473"/>
                    <a:pt x="2224" y="2448"/>
                    <a:pt x="2333" y="2391"/>
                  </a:cubicBezTo>
                  <a:cubicBezTo>
                    <a:pt x="3298" y="1887"/>
                    <a:pt x="2496" y="689"/>
                    <a:pt x="1866" y="255"/>
                  </a:cubicBezTo>
                  <a:cubicBezTo>
                    <a:pt x="1608" y="77"/>
                    <a:pt x="1367" y="0"/>
                    <a:pt x="1157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36"/>
            <p:cNvSpPr/>
            <p:nvPr/>
          </p:nvSpPr>
          <p:spPr>
            <a:xfrm>
              <a:off x="2366100" y="4054275"/>
              <a:ext cx="120600" cy="147850"/>
            </a:xfrm>
            <a:custGeom>
              <a:rect b="b" l="l" r="r" t="t"/>
              <a:pathLst>
                <a:path extrusionOk="0" h="5914" w="4824">
                  <a:moveTo>
                    <a:pt x="2598" y="1"/>
                  </a:moveTo>
                  <a:cubicBezTo>
                    <a:pt x="717" y="1"/>
                    <a:pt x="0" y="2433"/>
                    <a:pt x="763" y="4323"/>
                  </a:cubicBezTo>
                  <a:cubicBezTo>
                    <a:pt x="1047" y="5026"/>
                    <a:pt x="1439" y="5914"/>
                    <a:pt x="2275" y="5914"/>
                  </a:cubicBezTo>
                  <a:cubicBezTo>
                    <a:pt x="2362" y="5914"/>
                    <a:pt x="2454" y="5904"/>
                    <a:pt x="2551" y="5884"/>
                  </a:cubicBezTo>
                  <a:cubicBezTo>
                    <a:pt x="4037" y="5574"/>
                    <a:pt x="4823" y="3456"/>
                    <a:pt x="4813" y="2122"/>
                  </a:cubicBezTo>
                  <a:cubicBezTo>
                    <a:pt x="4808" y="1451"/>
                    <a:pt x="4606" y="682"/>
                    <a:pt x="3953" y="359"/>
                  </a:cubicBezTo>
                  <a:cubicBezTo>
                    <a:pt x="3451" y="110"/>
                    <a:pt x="2998" y="1"/>
                    <a:pt x="259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36"/>
            <p:cNvSpPr/>
            <p:nvPr/>
          </p:nvSpPr>
          <p:spPr>
            <a:xfrm>
              <a:off x="2470800" y="4124950"/>
              <a:ext cx="111650" cy="104275"/>
            </a:xfrm>
            <a:custGeom>
              <a:rect b="b" l="l" r="r" t="t"/>
              <a:pathLst>
                <a:path extrusionOk="0" h="4171" w="4466">
                  <a:moveTo>
                    <a:pt x="2265" y="1"/>
                  </a:moveTo>
                  <a:cubicBezTo>
                    <a:pt x="1763" y="1"/>
                    <a:pt x="1281" y="228"/>
                    <a:pt x="950" y="775"/>
                  </a:cubicBezTo>
                  <a:cubicBezTo>
                    <a:pt x="0" y="2347"/>
                    <a:pt x="1221" y="4171"/>
                    <a:pt x="2915" y="4171"/>
                  </a:cubicBezTo>
                  <a:cubicBezTo>
                    <a:pt x="3033" y="4171"/>
                    <a:pt x="3153" y="4162"/>
                    <a:pt x="3275" y="4144"/>
                  </a:cubicBezTo>
                  <a:cubicBezTo>
                    <a:pt x="4294" y="3990"/>
                    <a:pt x="4466" y="3039"/>
                    <a:pt x="4458" y="2134"/>
                  </a:cubicBezTo>
                  <a:cubicBezTo>
                    <a:pt x="4446" y="993"/>
                    <a:pt x="3313" y="1"/>
                    <a:pt x="2265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36"/>
            <p:cNvSpPr/>
            <p:nvPr/>
          </p:nvSpPr>
          <p:spPr>
            <a:xfrm>
              <a:off x="2532575" y="4059425"/>
              <a:ext cx="114750" cy="87500"/>
            </a:xfrm>
            <a:custGeom>
              <a:rect b="b" l="l" r="r" t="t"/>
              <a:pathLst>
                <a:path extrusionOk="0" h="3500" w="4590">
                  <a:moveTo>
                    <a:pt x="1212" y="0"/>
                  </a:moveTo>
                  <a:cubicBezTo>
                    <a:pt x="1112" y="0"/>
                    <a:pt x="1011" y="9"/>
                    <a:pt x="910" y="27"/>
                  </a:cubicBezTo>
                  <a:cubicBezTo>
                    <a:pt x="146" y="166"/>
                    <a:pt x="0" y="801"/>
                    <a:pt x="272" y="1462"/>
                  </a:cubicBezTo>
                  <a:cubicBezTo>
                    <a:pt x="645" y="2356"/>
                    <a:pt x="1939" y="3500"/>
                    <a:pt x="3056" y="3500"/>
                  </a:cubicBezTo>
                  <a:cubicBezTo>
                    <a:pt x="3230" y="3500"/>
                    <a:pt x="3399" y="3472"/>
                    <a:pt x="3561" y="3411"/>
                  </a:cubicBezTo>
                  <a:cubicBezTo>
                    <a:pt x="4589" y="3023"/>
                    <a:pt x="4065" y="1958"/>
                    <a:pt x="3556" y="1356"/>
                  </a:cubicBezTo>
                  <a:cubicBezTo>
                    <a:pt x="3003" y="704"/>
                    <a:pt x="2126" y="0"/>
                    <a:pt x="121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36"/>
            <p:cNvSpPr/>
            <p:nvPr/>
          </p:nvSpPr>
          <p:spPr>
            <a:xfrm>
              <a:off x="2634300" y="4154775"/>
              <a:ext cx="87950" cy="66675"/>
            </a:xfrm>
            <a:custGeom>
              <a:rect b="b" l="l" r="r" t="t"/>
              <a:pathLst>
                <a:path extrusionOk="0" h="2667" w="3518">
                  <a:moveTo>
                    <a:pt x="1479" y="1"/>
                  </a:moveTo>
                  <a:cubicBezTo>
                    <a:pt x="683" y="1"/>
                    <a:pt x="1" y="433"/>
                    <a:pt x="266" y="1375"/>
                  </a:cubicBezTo>
                  <a:cubicBezTo>
                    <a:pt x="440" y="2005"/>
                    <a:pt x="1057" y="2454"/>
                    <a:pt x="1678" y="2610"/>
                  </a:cubicBezTo>
                  <a:cubicBezTo>
                    <a:pt x="1826" y="2648"/>
                    <a:pt x="1977" y="2667"/>
                    <a:pt x="2125" y="2667"/>
                  </a:cubicBezTo>
                  <a:cubicBezTo>
                    <a:pt x="2858" y="2667"/>
                    <a:pt x="3518" y="2210"/>
                    <a:pt x="3400" y="1352"/>
                  </a:cubicBezTo>
                  <a:cubicBezTo>
                    <a:pt x="3284" y="481"/>
                    <a:pt x="2318" y="1"/>
                    <a:pt x="147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36"/>
            <p:cNvSpPr/>
            <p:nvPr/>
          </p:nvSpPr>
          <p:spPr>
            <a:xfrm>
              <a:off x="2660725" y="4040250"/>
              <a:ext cx="143150" cy="104475"/>
            </a:xfrm>
            <a:custGeom>
              <a:rect b="b" l="l" r="r" t="t"/>
              <a:pathLst>
                <a:path extrusionOk="0" h="4179" w="5726">
                  <a:moveTo>
                    <a:pt x="1516" y="0"/>
                  </a:moveTo>
                  <a:cubicBezTo>
                    <a:pt x="690" y="0"/>
                    <a:pt x="20" y="472"/>
                    <a:pt x="8" y="1719"/>
                  </a:cubicBezTo>
                  <a:cubicBezTo>
                    <a:pt x="0" y="2718"/>
                    <a:pt x="326" y="3669"/>
                    <a:pt x="1367" y="4059"/>
                  </a:cubicBezTo>
                  <a:cubicBezTo>
                    <a:pt x="1587" y="4142"/>
                    <a:pt x="1835" y="4179"/>
                    <a:pt x="2093" y="4179"/>
                  </a:cubicBezTo>
                  <a:cubicBezTo>
                    <a:pt x="2824" y="4179"/>
                    <a:pt x="3639" y="3882"/>
                    <a:pt x="4123" y="3474"/>
                  </a:cubicBezTo>
                  <a:cubicBezTo>
                    <a:pt x="5725" y="2121"/>
                    <a:pt x="3268" y="0"/>
                    <a:pt x="151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36"/>
            <p:cNvSpPr/>
            <p:nvPr/>
          </p:nvSpPr>
          <p:spPr>
            <a:xfrm>
              <a:off x="2779300" y="4057275"/>
              <a:ext cx="111350" cy="95200"/>
            </a:xfrm>
            <a:custGeom>
              <a:rect b="b" l="l" r="r" t="t"/>
              <a:pathLst>
                <a:path extrusionOk="0" h="3808" w="4454">
                  <a:moveTo>
                    <a:pt x="2642" y="1"/>
                  </a:moveTo>
                  <a:cubicBezTo>
                    <a:pt x="1851" y="1"/>
                    <a:pt x="1003" y="431"/>
                    <a:pt x="636" y="1043"/>
                  </a:cubicBezTo>
                  <a:cubicBezTo>
                    <a:pt x="104" y="1936"/>
                    <a:pt x="1" y="3472"/>
                    <a:pt x="1279" y="3747"/>
                  </a:cubicBezTo>
                  <a:cubicBezTo>
                    <a:pt x="1468" y="3787"/>
                    <a:pt x="1661" y="3807"/>
                    <a:pt x="1853" y="3807"/>
                  </a:cubicBezTo>
                  <a:cubicBezTo>
                    <a:pt x="2547" y="3807"/>
                    <a:pt x="3230" y="3545"/>
                    <a:pt x="3685" y="3035"/>
                  </a:cubicBezTo>
                  <a:cubicBezTo>
                    <a:pt x="4176" y="2481"/>
                    <a:pt x="4454" y="1384"/>
                    <a:pt x="4030" y="711"/>
                  </a:cubicBezTo>
                  <a:cubicBezTo>
                    <a:pt x="3717" y="209"/>
                    <a:pt x="3193" y="1"/>
                    <a:pt x="264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36"/>
            <p:cNvSpPr/>
            <p:nvPr/>
          </p:nvSpPr>
          <p:spPr>
            <a:xfrm>
              <a:off x="2897950" y="4083875"/>
              <a:ext cx="103850" cy="105625"/>
            </a:xfrm>
            <a:custGeom>
              <a:rect b="b" l="l" r="r" t="t"/>
              <a:pathLst>
                <a:path extrusionOk="0" h="4225" w="4154">
                  <a:moveTo>
                    <a:pt x="1913" y="1"/>
                  </a:moveTo>
                  <a:cubicBezTo>
                    <a:pt x="751" y="1"/>
                    <a:pt x="0" y="1186"/>
                    <a:pt x="38" y="2304"/>
                  </a:cubicBezTo>
                  <a:cubicBezTo>
                    <a:pt x="53" y="2761"/>
                    <a:pt x="197" y="3212"/>
                    <a:pt x="512" y="3553"/>
                  </a:cubicBezTo>
                  <a:cubicBezTo>
                    <a:pt x="946" y="4021"/>
                    <a:pt x="1460" y="4224"/>
                    <a:pt x="1960" y="4224"/>
                  </a:cubicBezTo>
                  <a:cubicBezTo>
                    <a:pt x="3091" y="4224"/>
                    <a:pt x="4154" y="3186"/>
                    <a:pt x="4075" y="1828"/>
                  </a:cubicBezTo>
                  <a:cubicBezTo>
                    <a:pt x="4015" y="789"/>
                    <a:pt x="3115" y="141"/>
                    <a:pt x="2134" y="15"/>
                  </a:cubicBezTo>
                  <a:cubicBezTo>
                    <a:pt x="2059" y="5"/>
                    <a:pt x="1985" y="1"/>
                    <a:pt x="191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36"/>
            <p:cNvSpPr/>
            <p:nvPr/>
          </p:nvSpPr>
          <p:spPr>
            <a:xfrm>
              <a:off x="2798925" y="4175400"/>
              <a:ext cx="113550" cy="89575"/>
            </a:xfrm>
            <a:custGeom>
              <a:rect b="b" l="l" r="r" t="t"/>
              <a:pathLst>
                <a:path extrusionOk="0" h="3583" w="4542">
                  <a:moveTo>
                    <a:pt x="1815" y="0"/>
                  </a:moveTo>
                  <a:cubicBezTo>
                    <a:pt x="0" y="0"/>
                    <a:pt x="356" y="3583"/>
                    <a:pt x="2337" y="3583"/>
                  </a:cubicBezTo>
                  <a:cubicBezTo>
                    <a:pt x="2512" y="3583"/>
                    <a:pt x="2698" y="3555"/>
                    <a:pt x="2897" y="3495"/>
                  </a:cubicBezTo>
                  <a:cubicBezTo>
                    <a:pt x="4541" y="3001"/>
                    <a:pt x="3386" y="265"/>
                    <a:pt x="2100" y="28"/>
                  </a:cubicBezTo>
                  <a:cubicBezTo>
                    <a:pt x="2000" y="9"/>
                    <a:pt x="1905" y="0"/>
                    <a:pt x="181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36"/>
            <p:cNvSpPr/>
            <p:nvPr/>
          </p:nvSpPr>
          <p:spPr>
            <a:xfrm>
              <a:off x="2727775" y="4164175"/>
              <a:ext cx="84275" cy="73925"/>
            </a:xfrm>
            <a:custGeom>
              <a:rect b="b" l="l" r="r" t="t"/>
              <a:pathLst>
                <a:path extrusionOk="0" h="2957" w="3371">
                  <a:moveTo>
                    <a:pt x="1624" y="0"/>
                  </a:moveTo>
                  <a:cubicBezTo>
                    <a:pt x="265" y="0"/>
                    <a:pt x="1" y="2891"/>
                    <a:pt x="1441" y="2955"/>
                  </a:cubicBezTo>
                  <a:cubicBezTo>
                    <a:pt x="1459" y="2956"/>
                    <a:pt x="1477" y="2957"/>
                    <a:pt x="1495" y="2957"/>
                  </a:cubicBezTo>
                  <a:cubicBezTo>
                    <a:pt x="2984" y="2957"/>
                    <a:pt x="3371" y="172"/>
                    <a:pt x="1724" y="5"/>
                  </a:cubicBezTo>
                  <a:cubicBezTo>
                    <a:pt x="1690" y="2"/>
                    <a:pt x="1656" y="0"/>
                    <a:pt x="162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36"/>
            <p:cNvSpPr/>
            <p:nvPr/>
          </p:nvSpPr>
          <p:spPr>
            <a:xfrm>
              <a:off x="2901275" y="4207725"/>
              <a:ext cx="84825" cy="70975"/>
            </a:xfrm>
            <a:custGeom>
              <a:rect b="b" l="l" r="r" t="t"/>
              <a:pathLst>
                <a:path extrusionOk="0" h="2839" w="3393">
                  <a:moveTo>
                    <a:pt x="1299" y="1"/>
                  </a:moveTo>
                  <a:cubicBezTo>
                    <a:pt x="589" y="1"/>
                    <a:pt x="0" y="615"/>
                    <a:pt x="160" y="1536"/>
                  </a:cubicBezTo>
                  <a:cubicBezTo>
                    <a:pt x="300" y="2337"/>
                    <a:pt x="862" y="2838"/>
                    <a:pt x="1544" y="2838"/>
                  </a:cubicBezTo>
                  <a:cubicBezTo>
                    <a:pt x="1796" y="2838"/>
                    <a:pt x="2064" y="2770"/>
                    <a:pt x="2334" y="2623"/>
                  </a:cubicBezTo>
                  <a:cubicBezTo>
                    <a:pt x="3393" y="2046"/>
                    <a:pt x="2888" y="823"/>
                    <a:pt x="2119" y="278"/>
                  </a:cubicBezTo>
                  <a:cubicBezTo>
                    <a:pt x="1851" y="88"/>
                    <a:pt x="1566" y="1"/>
                    <a:pt x="129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36"/>
            <p:cNvSpPr/>
            <p:nvPr/>
          </p:nvSpPr>
          <p:spPr>
            <a:xfrm>
              <a:off x="2886400" y="4287325"/>
              <a:ext cx="74175" cy="49150"/>
            </a:xfrm>
            <a:custGeom>
              <a:rect b="b" l="l" r="r" t="t"/>
              <a:pathLst>
                <a:path extrusionOk="0" h="1966" w="2967">
                  <a:moveTo>
                    <a:pt x="1163" y="1"/>
                  </a:moveTo>
                  <a:cubicBezTo>
                    <a:pt x="787" y="1"/>
                    <a:pt x="458" y="139"/>
                    <a:pt x="326" y="488"/>
                  </a:cubicBezTo>
                  <a:cubicBezTo>
                    <a:pt x="0" y="1343"/>
                    <a:pt x="1148" y="1966"/>
                    <a:pt x="1979" y="1966"/>
                  </a:cubicBezTo>
                  <a:cubicBezTo>
                    <a:pt x="2150" y="1966"/>
                    <a:pt x="2308" y="1939"/>
                    <a:pt x="2437" y="1883"/>
                  </a:cubicBezTo>
                  <a:cubicBezTo>
                    <a:pt x="2916" y="1673"/>
                    <a:pt x="2966" y="1222"/>
                    <a:pt x="2752" y="803"/>
                  </a:cubicBezTo>
                  <a:cubicBezTo>
                    <a:pt x="2537" y="378"/>
                    <a:pt x="1785" y="1"/>
                    <a:pt x="116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2" name="Google Shape;4942;p36"/>
          <p:cNvGrpSpPr/>
          <p:nvPr/>
        </p:nvGrpSpPr>
        <p:grpSpPr>
          <a:xfrm>
            <a:off x="4165223" y="444117"/>
            <a:ext cx="337223" cy="378904"/>
            <a:chOff x="2734285" y="1423430"/>
            <a:chExt cx="337223" cy="378904"/>
          </a:xfrm>
        </p:grpSpPr>
        <p:sp>
          <p:nvSpPr>
            <p:cNvPr id="4943" name="Google Shape;4943;p36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36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5" name="Google Shape;4945;p36"/>
          <p:cNvGrpSpPr/>
          <p:nvPr/>
        </p:nvGrpSpPr>
        <p:grpSpPr>
          <a:xfrm>
            <a:off x="-224434" y="-101929"/>
            <a:ext cx="7691312" cy="2318226"/>
            <a:chOff x="649975" y="1060750"/>
            <a:chExt cx="1168200" cy="352100"/>
          </a:xfrm>
        </p:grpSpPr>
        <p:sp>
          <p:nvSpPr>
            <p:cNvPr id="4946" name="Google Shape;4946;p36"/>
            <p:cNvSpPr/>
            <p:nvPr/>
          </p:nvSpPr>
          <p:spPr>
            <a:xfrm>
              <a:off x="1640150" y="1304050"/>
              <a:ext cx="101650" cy="107450"/>
            </a:xfrm>
            <a:custGeom>
              <a:rect b="b" l="l" r="r" t="t"/>
              <a:pathLst>
                <a:path extrusionOk="0" h="4298" w="4066">
                  <a:moveTo>
                    <a:pt x="2141" y="1"/>
                  </a:moveTo>
                  <a:cubicBezTo>
                    <a:pt x="898" y="1"/>
                    <a:pt x="0" y="2076"/>
                    <a:pt x="195" y="3078"/>
                  </a:cubicBezTo>
                  <a:cubicBezTo>
                    <a:pt x="352" y="3888"/>
                    <a:pt x="1045" y="4297"/>
                    <a:pt x="1831" y="4297"/>
                  </a:cubicBezTo>
                  <a:cubicBezTo>
                    <a:pt x="2031" y="4297"/>
                    <a:pt x="2237" y="4271"/>
                    <a:pt x="2442" y="4217"/>
                  </a:cubicBezTo>
                  <a:cubicBezTo>
                    <a:pt x="3602" y="3915"/>
                    <a:pt x="4066" y="2773"/>
                    <a:pt x="3839" y="1734"/>
                  </a:cubicBezTo>
                  <a:cubicBezTo>
                    <a:pt x="3725" y="1204"/>
                    <a:pt x="3438" y="672"/>
                    <a:pt x="2989" y="324"/>
                  </a:cubicBezTo>
                  <a:cubicBezTo>
                    <a:pt x="2695" y="98"/>
                    <a:pt x="2410" y="1"/>
                    <a:pt x="214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36"/>
            <p:cNvSpPr/>
            <p:nvPr/>
          </p:nvSpPr>
          <p:spPr>
            <a:xfrm>
              <a:off x="1748975" y="1342275"/>
              <a:ext cx="69200" cy="44825"/>
            </a:xfrm>
            <a:custGeom>
              <a:rect b="b" l="l" r="r" t="t"/>
              <a:pathLst>
                <a:path extrusionOk="0" h="1793" w="2768">
                  <a:moveTo>
                    <a:pt x="965" y="0"/>
                  </a:moveTo>
                  <a:cubicBezTo>
                    <a:pt x="431" y="0"/>
                    <a:pt x="1" y="222"/>
                    <a:pt x="116" y="747"/>
                  </a:cubicBezTo>
                  <a:cubicBezTo>
                    <a:pt x="222" y="1236"/>
                    <a:pt x="807" y="1599"/>
                    <a:pt x="1271" y="1738"/>
                  </a:cubicBezTo>
                  <a:cubicBezTo>
                    <a:pt x="1389" y="1773"/>
                    <a:pt x="1520" y="1792"/>
                    <a:pt x="1653" y="1792"/>
                  </a:cubicBezTo>
                  <a:cubicBezTo>
                    <a:pt x="2073" y="1792"/>
                    <a:pt x="2509" y="1606"/>
                    <a:pt x="2605" y="1191"/>
                  </a:cubicBezTo>
                  <a:cubicBezTo>
                    <a:pt x="2767" y="482"/>
                    <a:pt x="1753" y="0"/>
                    <a:pt x="96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36"/>
            <p:cNvSpPr/>
            <p:nvPr/>
          </p:nvSpPr>
          <p:spPr>
            <a:xfrm>
              <a:off x="1458225" y="1313400"/>
              <a:ext cx="98675" cy="99450"/>
            </a:xfrm>
            <a:custGeom>
              <a:rect b="b" l="l" r="r" t="t"/>
              <a:pathLst>
                <a:path extrusionOk="0" h="3978" w="3947">
                  <a:moveTo>
                    <a:pt x="2353" y="0"/>
                  </a:moveTo>
                  <a:cubicBezTo>
                    <a:pt x="1606" y="0"/>
                    <a:pt x="850" y="621"/>
                    <a:pt x="555" y="1213"/>
                  </a:cubicBezTo>
                  <a:cubicBezTo>
                    <a:pt x="0" y="2328"/>
                    <a:pt x="944" y="3019"/>
                    <a:pt x="1882" y="3616"/>
                  </a:cubicBezTo>
                  <a:cubicBezTo>
                    <a:pt x="2219" y="3831"/>
                    <a:pt x="2599" y="3978"/>
                    <a:pt x="2930" y="3978"/>
                  </a:cubicBezTo>
                  <a:cubicBezTo>
                    <a:pt x="3308" y="3978"/>
                    <a:pt x="3623" y="3787"/>
                    <a:pt x="3740" y="3289"/>
                  </a:cubicBezTo>
                  <a:cubicBezTo>
                    <a:pt x="3937" y="2459"/>
                    <a:pt x="3947" y="870"/>
                    <a:pt x="3102" y="248"/>
                  </a:cubicBezTo>
                  <a:cubicBezTo>
                    <a:pt x="2866" y="74"/>
                    <a:pt x="2610" y="0"/>
                    <a:pt x="235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36"/>
            <p:cNvSpPr/>
            <p:nvPr/>
          </p:nvSpPr>
          <p:spPr>
            <a:xfrm>
              <a:off x="1373800" y="1276575"/>
              <a:ext cx="84575" cy="88500"/>
            </a:xfrm>
            <a:custGeom>
              <a:rect b="b" l="l" r="r" t="t"/>
              <a:pathLst>
                <a:path extrusionOk="0" h="3540" w="3383">
                  <a:moveTo>
                    <a:pt x="1534" y="1"/>
                  </a:moveTo>
                  <a:cubicBezTo>
                    <a:pt x="1350" y="1"/>
                    <a:pt x="1165" y="34"/>
                    <a:pt x="984" y="107"/>
                  </a:cubicBezTo>
                  <a:cubicBezTo>
                    <a:pt x="132" y="450"/>
                    <a:pt x="1" y="1912"/>
                    <a:pt x="399" y="2591"/>
                  </a:cubicBezTo>
                  <a:cubicBezTo>
                    <a:pt x="696" y="3097"/>
                    <a:pt x="1244" y="3539"/>
                    <a:pt x="1862" y="3539"/>
                  </a:cubicBezTo>
                  <a:cubicBezTo>
                    <a:pt x="2010" y="3539"/>
                    <a:pt x="2162" y="3514"/>
                    <a:pt x="2316" y="3458"/>
                  </a:cubicBezTo>
                  <a:cubicBezTo>
                    <a:pt x="3103" y="3171"/>
                    <a:pt x="3382" y="2238"/>
                    <a:pt x="3312" y="1516"/>
                  </a:cubicBezTo>
                  <a:cubicBezTo>
                    <a:pt x="3233" y="736"/>
                    <a:pt x="2400" y="1"/>
                    <a:pt x="153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36"/>
            <p:cNvSpPr/>
            <p:nvPr/>
          </p:nvSpPr>
          <p:spPr>
            <a:xfrm>
              <a:off x="1337775" y="1298925"/>
              <a:ext cx="30725" cy="28725"/>
            </a:xfrm>
            <a:custGeom>
              <a:rect b="b" l="l" r="r" t="t"/>
              <a:pathLst>
                <a:path extrusionOk="0" h="1149" w="1229">
                  <a:moveTo>
                    <a:pt x="679" y="0"/>
                  </a:moveTo>
                  <a:cubicBezTo>
                    <a:pt x="232" y="0"/>
                    <a:pt x="0" y="1024"/>
                    <a:pt x="595" y="1142"/>
                  </a:cubicBezTo>
                  <a:cubicBezTo>
                    <a:pt x="620" y="1147"/>
                    <a:pt x="644" y="1149"/>
                    <a:pt x="667" y="1149"/>
                  </a:cubicBezTo>
                  <a:cubicBezTo>
                    <a:pt x="1088" y="1149"/>
                    <a:pt x="1228" y="382"/>
                    <a:pt x="963" y="133"/>
                  </a:cubicBezTo>
                  <a:cubicBezTo>
                    <a:pt x="863" y="40"/>
                    <a:pt x="767" y="0"/>
                    <a:pt x="67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36"/>
            <p:cNvSpPr/>
            <p:nvPr/>
          </p:nvSpPr>
          <p:spPr>
            <a:xfrm>
              <a:off x="1247375" y="1191925"/>
              <a:ext cx="54975" cy="30750"/>
            </a:xfrm>
            <a:custGeom>
              <a:rect b="b" l="l" r="r" t="t"/>
              <a:pathLst>
                <a:path extrusionOk="0" h="1230" w="2199">
                  <a:moveTo>
                    <a:pt x="823" y="1"/>
                  </a:moveTo>
                  <a:cubicBezTo>
                    <a:pt x="1" y="1"/>
                    <a:pt x="271" y="1230"/>
                    <a:pt x="1109" y="1230"/>
                  </a:cubicBezTo>
                  <a:cubicBezTo>
                    <a:pt x="1150" y="1230"/>
                    <a:pt x="1192" y="1227"/>
                    <a:pt x="1235" y="1221"/>
                  </a:cubicBezTo>
                  <a:cubicBezTo>
                    <a:pt x="2198" y="1090"/>
                    <a:pt x="1528" y="43"/>
                    <a:pt x="880" y="3"/>
                  </a:cubicBezTo>
                  <a:cubicBezTo>
                    <a:pt x="860" y="2"/>
                    <a:pt x="841" y="1"/>
                    <a:pt x="82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36"/>
            <p:cNvSpPr/>
            <p:nvPr/>
          </p:nvSpPr>
          <p:spPr>
            <a:xfrm>
              <a:off x="1172625" y="1265075"/>
              <a:ext cx="71725" cy="57625"/>
            </a:xfrm>
            <a:custGeom>
              <a:rect b="b" l="l" r="r" t="t"/>
              <a:pathLst>
                <a:path extrusionOk="0" h="2305" w="2869">
                  <a:moveTo>
                    <a:pt x="1491" y="0"/>
                  </a:moveTo>
                  <a:cubicBezTo>
                    <a:pt x="1071" y="0"/>
                    <a:pt x="659" y="159"/>
                    <a:pt x="438" y="506"/>
                  </a:cubicBezTo>
                  <a:cubicBezTo>
                    <a:pt x="1" y="1195"/>
                    <a:pt x="792" y="2305"/>
                    <a:pt x="1615" y="2305"/>
                  </a:cubicBezTo>
                  <a:cubicBezTo>
                    <a:pt x="1665" y="2305"/>
                    <a:pt x="1716" y="2300"/>
                    <a:pt x="1767" y="2292"/>
                  </a:cubicBezTo>
                  <a:cubicBezTo>
                    <a:pt x="2405" y="2178"/>
                    <a:pt x="2869" y="1621"/>
                    <a:pt x="2838" y="1011"/>
                  </a:cubicBezTo>
                  <a:cubicBezTo>
                    <a:pt x="2806" y="375"/>
                    <a:pt x="2138" y="0"/>
                    <a:pt x="1491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36"/>
            <p:cNvSpPr/>
            <p:nvPr/>
          </p:nvSpPr>
          <p:spPr>
            <a:xfrm>
              <a:off x="1263800" y="1239775"/>
              <a:ext cx="68450" cy="55400"/>
            </a:xfrm>
            <a:custGeom>
              <a:rect b="b" l="l" r="r" t="t"/>
              <a:pathLst>
                <a:path extrusionOk="0" h="2216" w="2738">
                  <a:moveTo>
                    <a:pt x="1139" y="1"/>
                  </a:moveTo>
                  <a:cubicBezTo>
                    <a:pt x="519" y="1"/>
                    <a:pt x="1" y="469"/>
                    <a:pt x="296" y="1304"/>
                  </a:cubicBezTo>
                  <a:cubicBezTo>
                    <a:pt x="482" y="1828"/>
                    <a:pt x="1004" y="2136"/>
                    <a:pt x="1579" y="2204"/>
                  </a:cubicBezTo>
                  <a:cubicBezTo>
                    <a:pt x="1643" y="2212"/>
                    <a:pt x="1703" y="2215"/>
                    <a:pt x="1760" y="2215"/>
                  </a:cubicBezTo>
                  <a:cubicBezTo>
                    <a:pt x="2738" y="2215"/>
                    <a:pt x="2712" y="1151"/>
                    <a:pt x="2205" y="525"/>
                  </a:cubicBezTo>
                  <a:cubicBezTo>
                    <a:pt x="1915" y="168"/>
                    <a:pt x="1509" y="1"/>
                    <a:pt x="113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36"/>
            <p:cNvSpPr/>
            <p:nvPr/>
          </p:nvSpPr>
          <p:spPr>
            <a:xfrm>
              <a:off x="848017" y="1087877"/>
              <a:ext cx="144775" cy="166800"/>
            </a:xfrm>
            <a:custGeom>
              <a:rect b="b" l="l" r="r" t="t"/>
              <a:pathLst>
                <a:path extrusionOk="0" h="6672" w="5791">
                  <a:moveTo>
                    <a:pt x="3104" y="1"/>
                  </a:moveTo>
                  <a:cubicBezTo>
                    <a:pt x="2424" y="1"/>
                    <a:pt x="1729" y="184"/>
                    <a:pt x="1218" y="469"/>
                  </a:cubicBezTo>
                  <a:cubicBezTo>
                    <a:pt x="621" y="804"/>
                    <a:pt x="326" y="1361"/>
                    <a:pt x="238" y="1992"/>
                  </a:cubicBezTo>
                  <a:cubicBezTo>
                    <a:pt x="0" y="3628"/>
                    <a:pt x="1082" y="5903"/>
                    <a:pt x="2762" y="6569"/>
                  </a:cubicBezTo>
                  <a:cubicBezTo>
                    <a:pt x="2941" y="6639"/>
                    <a:pt x="3120" y="6671"/>
                    <a:pt x="3296" y="6671"/>
                  </a:cubicBezTo>
                  <a:cubicBezTo>
                    <a:pt x="4319" y="6671"/>
                    <a:pt x="5243" y="5589"/>
                    <a:pt x="5477" y="4705"/>
                  </a:cubicBezTo>
                  <a:cubicBezTo>
                    <a:pt x="5772" y="3591"/>
                    <a:pt x="5790" y="2047"/>
                    <a:pt x="5193" y="1011"/>
                  </a:cubicBezTo>
                  <a:cubicBezTo>
                    <a:pt x="4773" y="284"/>
                    <a:pt x="3950" y="1"/>
                    <a:pt x="310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36"/>
            <p:cNvSpPr/>
            <p:nvPr/>
          </p:nvSpPr>
          <p:spPr>
            <a:xfrm>
              <a:off x="739575" y="1082125"/>
              <a:ext cx="89850" cy="102350"/>
            </a:xfrm>
            <a:custGeom>
              <a:rect b="b" l="l" r="r" t="t"/>
              <a:pathLst>
                <a:path extrusionOk="0" h="4094" w="3594">
                  <a:moveTo>
                    <a:pt x="2142" y="0"/>
                  </a:moveTo>
                  <a:cubicBezTo>
                    <a:pt x="1168" y="0"/>
                    <a:pt x="68" y="1107"/>
                    <a:pt x="38" y="1951"/>
                  </a:cubicBezTo>
                  <a:cubicBezTo>
                    <a:pt x="0" y="3047"/>
                    <a:pt x="857" y="4094"/>
                    <a:pt x="1997" y="4094"/>
                  </a:cubicBezTo>
                  <a:cubicBezTo>
                    <a:pt x="2169" y="4094"/>
                    <a:pt x="2347" y="4070"/>
                    <a:pt x="2529" y="4019"/>
                  </a:cubicBezTo>
                  <a:cubicBezTo>
                    <a:pt x="3485" y="3749"/>
                    <a:pt x="3593" y="2461"/>
                    <a:pt x="3497" y="1694"/>
                  </a:cubicBezTo>
                  <a:cubicBezTo>
                    <a:pt x="3442" y="1265"/>
                    <a:pt x="3323" y="774"/>
                    <a:pt x="3033" y="426"/>
                  </a:cubicBezTo>
                  <a:cubicBezTo>
                    <a:pt x="2781" y="125"/>
                    <a:pt x="2468" y="0"/>
                    <a:pt x="214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36"/>
            <p:cNvSpPr/>
            <p:nvPr/>
          </p:nvSpPr>
          <p:spPr>
            <a:xfrm>
              <a:off x="661275" y="1073300"/>
              <a:ext cx="72325" cy="67350"/>
            </a:xfrm>
            <a:custGeom>
              <a:rect b="b" l="l" r="r" t="t"/>
              <a:pathLst>
                <a:path extrusionOk="0" h="2694" w="2893">
                  <a:moveTo>
                    <a:pt x="1616" y="1"/>
                  </a:moveTo>
                  <a:cubicBezTo>
                    <a:pt x="586" y="1"/>
                    <a:pt x="1" y="2502"/>
                    <a:pt x="1561" y="2685"/>
                  </a:cubicBezTo>
                  <a:cubicBezTo>
                    <a:pt x="1611" y="2691"/>
                    <a:pt x="1658" y="2694"/>
                    <a:pt x="1704" y="2694"/>
                  </a:cubicBezTo>
                  <a:cubicBezTo>
                    <a:pt x="2837" y="2694"/>
                    <a:pt x="2893" y="992"/>
                    <a:pt x="2277" y="343"/>
                  </a:cubicBezTo>
                  <a:cubicBezTo>
                    <a:pt x="2048" y="102"/>
                    <a:pt x="1823" y="1"/>
                    <a:pt x="161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36"/>
            <p:cNvSpPr/>
            <p:nvPr/>
          </p:nvSpPr>
          <p:spPr>
            <a:xfrm>
              <a:off x="649975" y="1150425"/>
              <a:ext cx="42725" cy="22800"/>
            </a:xfrm>
            <a:custGeom>
              <a:rect b="b" l="l" r="r" t="t"/>
              <a:pathLst>
                <a:path extrusionOk="0" h="912" w="1709">
                  <a:moveTo>
                    <a:pt x="855" y="0"/>
                  </a:moveTo>
                  <a:cubicBezTo>
                    <a:pt x="807" y="0"/>
                    <a:pt x="757" y="6"/>
                    <a:pt x="707" y="19"/>
                  </a:cubicBezTo>
                  <a:cubicBezTo>
                    <a:pt x="1" y="190"/>
                    <a:pt x="154" y="911"/>
                    <a:pt x="822" y="911"/>
                  </a:cubicBezTo>
                  <a:cubicBezTo>
                    <a:pt x="853" y="911"/>
                    <a:pt x="885" y="910"/>
                    <a:pt x="919" y="906"/>
                  </a:cubicBezTo>
                  <a:cubicBezTo>
                    <a:pt x="992" y="899"/>
                    <a:pt x="1065" y="884"/>
                    <a:pt x="1133" y="858"/>
                  </a:cubicBezTo>
                  <a:cubicBezTo>
                    <a:pt x="1708" y="637"/>
                    <a:pt x="1361" y="0"/>
                    <a:pt x="85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36"/>
            <p:cNvSpPr/>
            <p:nvPr/>
          </p:nvSpPr>
          <p:spPr>
            <a:xfrm>
              <a:off x="681150" y="1170450"/>
              <a:ext cx="74325" cy="62750"/>
            </a:xfrm>
            <a:custGeom>
              <a:rect b="b" l="l" r="r" t="t"/>
              <a:pathLst>
                <a:path extrusionOk="0" h="2510" w="2973">
                  <a:moveTo>
                    <a:pt x="1589" y="0"/>
                  </a:moveTo>
                  <a:cubicBezTo>
                    <a:pt x="467" y="0"/>
                    <a:pt x="0" y="2509"/>
                    <a:pt x="1405" y="2509"/>
                  </a:cubicBezTo>
                  <a:cubicBezTo>
                    <a:pt x="1464" y="2509"/>
                    <a:pt x="1525" y="2505"/>
                    <a:pt x="1590" y="2496"/>
                  </a:cubicBezTo>
                  <a:cubicBezTo>
                    <a:pt x="2730" y="2337"/>
                    <a:pt x="2972" y="461"/>
                    <a:pt x="1880" y="55"/>
                  </a:cubicBezTo>
                  <a:cubicBezTo>
                    <a:pt x="1779" y="17"/>
                    <a:pt x="1682" y="0"/>
                    <a:pt x="158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36"/>
            <p:cNvSpPr/>
            <p:nvPr/>
          </p:nvSpPr>
          <p:spPr>
            <a:xfrm>
              <a:off x="754075" y="1202450"/>
              <a:ext cx="101700" cy="85525"/>
            </a:xfrm>
            <a:custGeom>
              <a:rect b="b" l="l" r="r" t="t"/>
              <a:pathLst>
                <a:path extrusionOk="0" h="3421" w="4068">
                  <a:moveTo>
                    <a:pt x="1583" y="1"/>
                  </a:moveTo>
                  <a:cubicBezTo>
                    <a:pt x="765" y="1"/>
                    <a:pt x="33" y="369"/>
                    <a:pt x="20" y="1239"/>
                  </a:cubicBezTo>
                  <a:cubicBezTo>
                    <a:pt x="1" y="2357"/>
                    <a:pt x="926" y="3420"/>
                    <a:pt x="2014" y="3420"/>
                  </a:cubicBezTo>
                  <a:cubicBezTo>
                    <a:pt x="2332" y="3420"/>
                    <a:pt x="2663" y="3330"/>
                    <a:pt x="2988" y="3125"/>
                  </a:cubicBezTo>
                  <a:cubicBezTo>
                    <a:pt x="3750" y="2643"/>
                    <a:pt x="4067" y="1957"/>
                    <a:pt x="3750" y="1145"/>
                  </a:cubicBezTo>
                  <a:cubicBezTo>
                    <a:pt x="3474" y="441"/>
                    <a:pt x="2477" y="1"/>
                    <a:pt x="158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36"/>
            <p:cNvSpPr/>
            <p:nvPr/>
          </p:nvSpPr>
          <p:spPr>
            <a:xfrm>
              <a:off x="1036549" y="1274750"/>
              <a:ext cx="46475" cy="38275"/>
            </a:xfrm>
            <a:custGeom>
              <a:rect b="b" l="l" r="r" t="t"/>
              <a:pathLst>
                <a:path extrusionOk="0" h="1531" w="1859">
                  <a:moveTo>
                    <a:pt x="1039" y="0"/>
                  </a:moveTo>
                  <a:cubicBezTo>
                    <a:pt x="664" y="0"/>
                    <a:pt x="265" y="207"/>
                    <a:pt x="161" y="548"/>
                  </a:cubicBezTo>
                  <a:cubicBezTo>
                    <a:pt x="1" y="1078"/>
                    <a:pt x="502" y="1530"/>
                    <a:pt x="1019" y="1530"/>
                  </a:cubicBezTo>
                  <a:cubicBezTo>
                    <a:pt x="1120" y="1530"/>
                    <a:pt x="1222" y="1513"/>
                    <a:pt x="1319" y="1476"/>
                  </a:cubicBezTo>
                  <a:cubicBezTo>
                    <a:pt x="1722" y="1323"/>
                    <a:pt x="1858" y="745"/>
                    <a:pt x="1710" y="392"/>
                  </a:cubicBezTo>
                  <a:cubicBezTo>
                    <a:pt x="1594" y="120"/>
                    <a:pt x="1324" y="0"/>
                    <a:pt x="103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36"/>
            <p:cNvSpPr/>
            <p:nvPr/>
          </p:nvSpPr>
          <p:spPr>
            <a:xfrm>
              <a:off x="1011386" y="1087877"/>
              <a:ext cx="128175" cy="147900"/>
            </a:xfrm>
            <a:custGeom>
              <a:rect b="b" l="l" r="r" t="t"/>
              <a:pathLst>
                <a:path extrusionOk="0" h="5916" w="5127">
                  <a:moveTo>
                    <a:pt x="2761" y="1"/>
                  </a:moveTo>
                  <a:cubicBezTo>
                    <a:pt x="762" y="1"/>
                    <a:pt x="0" y="2433"/>
                    <a:pt x="809" y="4323"/>
                  </a:cubicBezTo>
                  <a:cubicBezTo>
                    <a:pt x="1111" y="5027"/>
                    <a:pt x="1531" y="5916"/>
                    <a:pt x="2422" y="5916"/>
                  </a:cubicBezTo>
                  <a:cubicBezTo>
                    <a:pt x="2514" y="5916"/>
                    <a:pt x="2611" y="5907"/>
                    <a:pt x="2713" y="5887"/>
                  </a:cubicBezTo>
                  <a:cubicBezTo>
                    <a:pt x="4289" y="5574"/>
                    <a:pt x="5126" y="3456"/>
                    <a:pt x="5114" y="2122"/>
                  </a:cubicBezTo>
                  <a:cubicBezTo>
                    <a:pt x="5109" y="1451"/>
                    <a:pt x="4894" y="682"/>
                    <a:pt x="4201" y="359"/>
                  </a:cubicBezTo>
                  <a:cubicBezTo>
                    <a:pt x="3667" y="111"/>
                    <a:pt x="3186" y="1"/>
                    <a:pt x="276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36"/>
            <p:cNvSpPr/>
            <p:nvPr/>
          </p:nvSpPr>
          <p:spPr>
            <a:xfrm>
              <a:off x="1121400" y="1145475"/>
              <a:ext cx="118675" cy="104275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36"/>
            <p:cNvSpPr/>
            <p:nvPr/>
          </p:nvSpPr>
          <p:spPr>
            <a:xfrm>
              <a:off x="1187025" y="1079925"/>
              <a:ext cx="121950" cy="875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36"/>
            <p:cNvSpPr/>
            <p:nvPr/>
          </p:nvSpPr>
          <p:spPr>
            <a:xfrm>
              <a:off x="1295175" y="1175275"/>
              <a:ext cx="93475" cy="66650"/>
            </a:xfrm>
            <a:custGeom>
              <a:rect b="b" l="l" r="r" t="t"/>
              <a:pathLst>
                <a:path extrusionOk="0" h="2666" w="3739">
                  <a:moveTo>
                    <a:pt x="1571" y="1"/>
                  </a:moveTo>
                  <a:cubicBezTo>
                    <a:pt x="725" y="1"/>
                    <a:pt x="0" y="433"/>
                    <a:pt x="281" y="1375"/>
                  </a:cubicBezTo>
                  <a:cubicBezTo>
                    <a:pt x="468" y="2005"/>
                    <a:pt x="1126" y="2454"/>
                    <a:pt x="1782" y="2610"/>
                  </a:cubicBezTo>
                  <a:cubicBezTo>
                    <a:pt x="1939" y="2648"/>
                    <a:pt x="2099" y="2666"/>
                    <a:pt x="2255" y="2666"/>
                  </a:cubicBezTo>
                  <a:cubicBezTo>
                    <a:pt x="3036" y="2666"/>
                    <a:pt x="3739" y="2211"/>
                    <a:pt x="3615" y="1352"/>
                  </a:cubicBezTo>
                  <a:cubicBezTo>
                    <a:pt x="3489" y="481"/>
                    <a:pt x="2463" y="1"/>
                    <a:pt x="157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36"/>
            <p:cNvSpPr/>
            <p:nvPr/>
          </p:nvSpPr>
          <p:spPr>
            <a:xfrm>
              <a:off x="1323250" y="1060750"/>
              <a:ext cx="152175" cy="104500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36"/>
            <p:cNvSpPr/>
            <p:nvPr/>
          </p:nvSpPr>
          <p:spPr>
            <a:xfrm>
              <a:off x="1449275" y="1077775"/>
              <a:ext cx="118350" cy="95200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36"/>
            <p:cNvSpPr/>
            <p:nvPr/>
          </p:nvSpPr>
          <p:spPr>
            <a:xfrm>
              <a:off x="1575425" y="1104375"/>
              <a:ext cx="110375" cy="10560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36"/>
            <p:cNvSpPr/>
            <p:nvPr/>
          </p:nvSpPr>
          <p:spPr>
            <a:xfrm>
              <a:off x="1470225" y="1195950"/>
              <a:ext cx="120600" cy="89575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36"/>
            <p:cNvSpPr/>
            <p:nvPr/>
          </p:nvSpPr>
          <p:spPr>
            <a:xfrm>
              <a:off x="1394525" y="1184675"/>
              <a:ext cx="89550" cy="73925"/>
            </a:xfrm>
            <a:custGeom>
              <a:rect b="b" l="l" r="r" t="t"/>
              <a:pathLst>
                <a:path extrusionOk="0" h="2957" w="3582">
                  <a:moveTo>
                    <a:pt x="1726" y="0"/>
                  </a:moveTo>
                  <a:cubicBezTo>
                    <a:pt x="282" y="0"/>
                    <a:pt x="1" y="2892"/>
                    <a:pt x="1532" y="2956"/>
                  </a:cubicBezTo>
                  <a:cubicBezTo>
                    <a:pt x="1551" y="2956"/>
                    <a:pt x="1571" y="2957"/>
                    <a:pt x="1589" y="2957"/>
                  </a:cubicBezTo>
                  <a:cubicBezTo>
                    <a:pt x="3171" y="2957"/>
                    <a:pt x="3582" y="172"/>
                    <a:pt x="1832" y="5"/>
                  </a:cubicBezTo>
                  <a:cubicBezTo>
                    <a:pt x="1796" y="2"/>
                    <a:pt x="1761" y="0"/>
                    <a:pt x="172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36"/>
            <p:cNvSpPr/>
            <p:nvPr/>
          </p:nvSpPr>
          <p:spPr>
            <a:xfrm>
              <a:off x="1578900" y="1228225"/>
              <a:ext cx="90150" cy="70975"/>
            </a:xfrm>
            <a:custGeom>
              <a:rect b="b" l="l" r="r" t="t"/>
              <a:pathLst>
                <a:path extrusionOk="0" h="2839" w="3606">
                  <a:moveTo>
                    <a:pt x="1383" y="1"/>
                  </a:moveTo>
                  <a:cubicBezTo>
                    <a:pt x="628" y="1"/>
                    <a:pt x="1" y="615"/>
                    <a:pt x="171" y="1536"/>
                  </a:cubicBezTo>
                  <a:cubicBezTo>
                    <a:pt x="320" y="2339"/>
                    <a:pt x="918" y="2839"/>
                    <a:pt x="1642" y="2839"/>
                  </a:cubicBezTo>
                  <a:cubicBezTo>
                    <a:pt x="1910" y="2839"/>
                    <a:pt x="2195" y="2770"/>
                    <a:pt x="2481" y="2623"/>
                  </a:cubicBezTo>
                  <a:cubicBezTo>
                    <a:pt x="3606" y="2048"/>
                    <a:pt x="3071" y="823"/>
                    <a:pt x="2254" y="278"/>
                  </a:cubicBezTo>
                  <a:cubicBezTo>
                    <a:pt x="1969" y="88"/>
                    <a:pt x="1667" y="1"/>
                    <a:pt x="138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36"/>
            <p:cNvSpPr/>
            <p:nvPr/>
          </p:nvSpPr>
          <p:spPr>
            <a:xfrm>
              <a:off x="1563150" y="1307850"/>
              <a:ext cx="78800" cy="49125"/>
            </a:xfrm>
            <a:custGeom>
              <a:rect b="b" l="l" r="r" t="t"/>
              <a:pathLst>
                <a:path extrusionOk="0" h="1965" w="3152">
                  <a:moveTo>
                    <a:pt x="1234" y="1"/>
                  </a:moveTo>
                  <a:cubicBezTo>
                    <a:pt x="834" y="1"/>
                    <a:pt x="485" y="139"/>
                    <a:pt x="345" y="487"/>
                  </a:cubicBezTo>
                  <a:cubicBezTo>
                    <a:pt x="0" y="1342"/>
                    <a:pt x="1220" y="1965"/>
                    <a:pt x="2102" y="1965"/>
                  </a:cubicBezTo>
                  <a:cubicBezTo>
                    <a:pt x="2284" y="1965"/>
                    <a:pt x="2452" y="1938"/>
                    <a:pt x="2589" y="1882"/>
                  </a:cubicBezTo>
                  <a:cubicBezTo>
                    <a:pt x="3096" y="1675"/>
                    <a:pt x="3151" y="1224"/>
                    <a:pt x="2925" y="802"/>
                  </a:cubicBezTo>
                  <a:cubicBezTo>
                    <a:pt x="2695" y="378"/>
                    <a:pt x="1894" y="1"/>
                    <a:pt x="123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5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5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5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5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5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5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5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5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5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" name="Google Shape;795;p5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796" name="Google Shape;796;p5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840685" y="327998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-677126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2" name="Google Shape;812;p5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5"/>
          <p:cNvSpPr txBox="1"/>
          <p:nvPr>
            <p:ph type="title"/>
          </p:nvPr>
        </p:nvSpPr>
        <p:spPr>
          <a:xfrm>
            <a:off x="720000" y="526867"/>
            <a:ext cx="77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14" name="Google Shape;814;p5"/>
          <p:cNvGrpSpPr/>
          <p:nvPr/>
        </p:nvGrpSpPr>
        <p:grpSpPr>
          <a:xfrm flipH="1">
            <a:off x="362873" y="256951"/>
            <a:ext cx="8511275" cy="4455084"/>
            <a:chOff x="-348579" y="300471"/>
            <a:chExt cx="9348940" cy="4893545"/>
          </a:xfrm>
        </p:grpSpPr>
        <p:sp>
          <p:nvSpPr>
            <p:cNvPr id="815" name="Google Shape;815;p5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0" name="Google Shape;820;p5"/>
          <p:cNvSpPr txBox="1"/>
          <p:nvPr>
            <p:ph idx="1" type="subTitle"/>
          </p:nvPr>
        </p:nvSpPr>
        <p:spPr>
          <a:xfrm>
            <a:off x="1316850" y="2568350"/>
            <a:ext cx="2835000" cy="41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1" name="Google Shape;821;p5"/>
          <p:cNvSpPr txBox="1"/>
          <p:nvPr>
            <p:ph idx="2" type="subTitle"/>
          </p:nvPr>
        </p:nvSpPr>
        <p:spPr>
          <a:xfrm>
            <a:off x="1316850" y="2978752"/>
            <a:ext cx="2835000" cy="757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5"/>
          <p:cNvSpPr txBox="1"/>
          <p:nvPr>
            <p:ph idx="3" type="subTitle"/>
          </p:nvPr>
        </p:nvSpPr>
        <p:spPr>
          <a:xfrm>
            <a:off x="4992150" y="2568350"/>
            <a:ext cx="2835000" cy="41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3" name="Google Shape;823;p5"/>
          <p:cNvSpPr txBox="1"/>
          <p:nvPr>
            <p:ph idx="4" type="subTitle"/>
          </p:nvPr>
        </p:nvSpPr>
        <p:spPr>
          <a:xfrm>
            <a:off x="4992150" y="2978750"/>
            <a:ext cx="2835000" cy="757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24" name="Google Shape;824;p5"/>
          <p:cNvGrpSpPr/>
          <p:nvPr/>
        </p:nvGrpSpPr>
        <p:grpSpPr>
          <a:xfrm>
            <a:off x="8245061" y="350422"/>
            <a:ext cx="497365" cy="375742"/>
            <a:chOff x="171686" y="1595997"/>
            <a:chExt cx="497365" cy="375742"/>
          </a:xfrm>
        </p:grpSpPr>
        <p:sp>
          <p:nvSpPr>
            <p:cNvPr id="825" name="Google Shape;825;p5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" name="Google Shape;841;p5"/>
          <p:cNvGrpSpPr/>
          <p:nvPr/>
        </p:nvGrpSpPr>
        <p:grpSpPr>
          <a:xfrm>
            <a:off x="-487452" y="658334"/>
            <a:ext cx="714651" cy="905420"/>
            <a:chOff x="1120111" y="1511859"/>
            <a:chExt cx="714651" cy="905420"/>
          </a:xfrm>
        </p:grpSpPr>
        <p:sp>
          <p:nvSpPr>
            <p:cNvPr id="842" name="Google Shape;842;p5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" name="Google Shape;854;p5"/>
          <p:cNvGrpSpPr/>
          <p:nvPr/>
        </p:nvGrpSpPr>
        <p:grpSpPr>
          <a:xfrm>
            <a:off x="3276259" y="4407327"/>
            <a:ext cx="360149" cy="395733"/>
            <a:chOff x="310934" y="718477"/>
            <a:chExt cx="360149" cy="395733"/>
          </a:xfrm>
        </p:grpSpPr>
        <p:sp>
          <p:nvSpPr>
            <p:cNvPr id="855" name="Google Shape;855;p5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" name="Google Shape;857;p5"/>
          <p:cNvGrpSpPr/>
          <p:nvPr/>
        </p:nvGrpSpPr>
        <p:grpSpPr>
          <a:xfrm>
            <a:off x="8257515" y="4219979"/>
            <a:ext cx="337450" cy="510477"/>
            <a:chOff x="2287290" y="537891"/>
            <a:chExt cx="337450" cy="510477"/>
          </a:xfrm>
        </p:grpSpPr>
        <p:sp>
          <p:nvSpPr>
            <p:cNvPr id="858" name="Google Shape;858;p5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5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6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6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6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6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6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6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6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6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6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0" name="Google Shape;880;p6"/>
          <p:cNvGrpSpPr/>
          <p:nvPr/>
        </p:nvGrpSpPr>
        <p:grpSpPr>
          <a:xfrm flipH="1">
            <a:off x="213198" y="41402"/>
            <a:ext cx="8878973" cy="4738613"/>
            <a:chOff x="-1017703" y="2653588"/>
            <a:chExt cx="3527462" cy="1882569"/>
          </a:xfrm>
        </p:grpSpPr>
        <p:sp>
          <p:nvSpPr>
            <p:cNvPr id="881" name="Google Shape;881;p6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-1017703" y="2653588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5" name="Google Shape;895;p6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6"/>
          <p:cNvSpPr txBox="1"/>
          <p:nvPr>
            <p:ph type="title"/>
          </p:nvPr>
        </p:nvSpPr>
        <p:spPr>
          <a:xfrm>
            <a:off x="717750" y="526869"/>
            <a:ext cx="752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97" name="Google Shape;897;p6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898" name="Google Shape;898;p6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" name="Google Shape;903;p6"/>
          <p:cNvGrpSpPr/>
          <p:nvPr/>
        </p:nvGrpSpPr>
        <p:grpSpPr>
          <a:xfrm>
            <a:off x="8826611" y="723822"/>
            <a:ext cx="497365" cy="375742"/>
            <a:chOff x="171686" y="1595997"/>
            <a:chExt cx="497365" cy="375742"/>
          </a:xfrm>
        </p:grpSpPr>
        <p:sp>
          <p:nvSpPr>
            <p:cNvPr id="904" name="Google Shape;904;p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" name="Google Shape;920;p6"/>
          <p:cNvGrpSpPr/>
          <p:nvPr/>
        </p:nvGrpSpPr>
        <p:grpSpPr>
          <a:xfrm>
            <a:off x="-306527" y="322309"/>
            <a:ext cx="714651" cy="905420"/>
            <a:chOff x="1120111" y="1511859"/>
            <a:chExt cx="714651" cy="905420"/>
          </a:xfrm>
        </p:grpSpPr>
        <p:sp>
          <p:nvSpPr>
            <p:cNvPr id="921" name="Google Shape;921;p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7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" name="Google Shape;935;p7"/>
          <p:cNvGrpSpPr/>
          <p:nvPr/>
        </p:nvGrpSpPr>
        <p:grpSpPr>
          <a:xfrm>
            <a:off x="52698" y="256951"/>
            <a:ext cx="8821450" cy="3388284"/>
            <a:chOff x="-689281" y="300471"/>
            <a:chExt cx="9689642" cy="3721753"/>
          </a:xfrm>
        </p:grpSpPr>
        <p:sp>
          <p:nvSpPr>
            <p:cNvPr id="936" name="Google Shape;936;p7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1" name="Google Shape;941;p7"/>
          <p:cNvSpPr/>
          <p:nvPr/>
        </p:nvSpPr>
        <p:spPr>
          <a:xfrm>
            <a:off x="-24" y="3933875"/>
            <a:ext cx="9144037" cy="219505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7"/>
          <p:cNvSpPr/>
          <p:nvPr/>
        </p:nvSpPr>
        <p:spPr>
          <a:xfrm>
            <a:off x="2347360" y="483369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7"/>
          <p:cNvSpPr/>
          <p:nvPr/>
        </p:nvSpPr>
        <p:spPr>
          <a:xfrm>
            <a:off x="7186359" y="4333723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7"/>
          <p:cNvSpPr/>
          <p:nvPr/>
        </p:nvSpPr>
        <p:spPr>
          <a:xfrm>
            <a:off x="8623840" y="2796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7"/>
          <p:cNvSpPr/>
          <p:nvPr/>
        </p:nvSpPr>
        <p:spPr>
          <a:xfrm>
            <a:off x="942281" y="464729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7"/>
          <p:cNvSpPr/>
          <p:nvPr/>
        </p:nvSpPr>
        <p:spPr>
          <a:xfrm>
            <a:off x="6046673" y="483368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7"/>
          <p:cNvSpPr/>
          <p:nvPr/>
        </p:nvSpPr>
        <p:spPr>
          <a:xfrm>
            <a:off x="-782700" y="305736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7"/>
          <p:cNvSpPr/>
          <p:nvPr/>
        </p:nvSpPr>
        <p:spPr>
          <a:xfrm>
            <a:off x="5643000" y="3249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7"/>
          <p:cNvSpPr/>
          <p:nvPr/>
        </p:nvSpPr>
        <p:spPr>
          <a:xfrm>
            <a:off x="13742" y="3901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0" name="Google Shape;950;p7"/>
          <p:cNvGrpSpPr/>
          <p:nvPr/>
        </p:nvGrpSpPr>
        <p:grpSpPr>
          <a:xfrm>
            <a:off x="134852" y="72016"/>
            <a:ext cx="8828627" cy="4884114"/>
            <a:chOff x="-1047976" y="2660677"/>
            <a:chExt cx="3507460" cy="1940373"/>
          </a:xfrm>
        </p:grpSpPr>
        <p:sp>
          <p:nvSpPr>
            <p:cNvPr id="951" name="Google Shape;951;p7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870961" y="3742496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70" y="1"/>
                  </a:moveTo>
                  <a:cubicBezTo>
                    <a:pt x="120" y="1"/>
                    <a:pt x="1" y="120"/>
                    <a:pt x="1" y="273"/>
                  </a:cubicBezTo>
                  <a:cubicBezTo>
                    <a:pt x="1" y="435"/>
                    <a:pt x="134" y="543"/>
                    <a:pt x="273" y="543"/>
                  </a:cubicBezTo>
                  <a:cubicBezTo>
                    <a:pt x="340" y="543"/>
                    <a:pt x="408" y="519"/>
                    <a:pt x="463" y="463"/>
                  </a:cubicBezTo>
                  <a:cubicBezTo>
                    <a:pt x="635" y="293"/>
                    <a:pt x="512" y="1"/>
                    <a:pt x="270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1674807" y="4434859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2148796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1424986" y="3115064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0" y="200"/>
                    <a:pt x="0" y="450"/>
                  </a:cubicBezTo>
                  <a:cubicBezTo>
                    <a:pt x="0" y="719"/>
                    <a:pt x="222" y="899"/>
                    <a:pt x="453" y="899"/>
                  </a:cubicBezTo>
                  <a:cubicBezTo>
                    <a:pt x="564" y="899"/>
                    <a:pt x="676" y="858"/>
                    <a:pt x="768" y="765"/>
                  </a:cubicBezTo>
                  <a:cubicBezTo>
                    <a:pt x="1050" y="483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" name="Google Shape;969;p7"/>
          <p:cNvGrpSpPr/>
          <p:nvPr/>
        </p:nvGrpSpPr>
        <p:grpSpPr>
          <a:xfrm>
            <a:off x="2009890" y="4629754"/>
            <a:ext cx="337450" cy="510477"/>
            <a:chOff x="2287290" y="537891"/>
            <a:chExt cx="337450" cy="510477"/>
          </a:xfrm>
        </p:grpSpPr>
        <p:sp>
          <p:nvSpPr>
            <p:cNvPr id="970" name="Google Shape;970;p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7"/>
          <p:cNvGrpSpPr/>
          <p:nvPr/>
        </p:nvGrpSpPr>
        <p:grpSpPr>
          <a:xfrm>
            <a:off x="134859" y="1004327"/>
            <a:ext cx="360149" cy="395733"/>
            <a:chOff x="310934" y="718477"/>
            <a:chExt cx="360149" cy="395733"/>
          </a:xfrm>
        </p:grpSpPr>
        <p:sp>
          <p:nvSpPr>
            <p:cNvPr id="983" name="Google Shape;983;p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" name="Google Shape;985;p7"/>
          <p:cNvGrpSpPr/>
          <p:nvPr/>
        </p:nvGrpSpPr>
        <p:grpSpPr>
          <a:xfrm>
            <a:off x="8249848" y="628572"/>
            <a:ext cx="497365" cy="375742"/>
            <a:chOff x="171686" y="1595997"/>
            <a:chExt cx="497365" cy="375742"/>
          </a:xfrm>
        </p:grpSpPr>
        <p:sp>
          <p:nvSpPr>
            <p:cNvPr id="986" name="Google Shape;986;p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" name="Google Shape;1002;p7"/>
          <p:cNvGrpSpPr/>
          <p:nvPr/>
        </p:nvGrpSpPr>
        <p:grpSpPr>
          <a:xfrm>
            <a:off x="8526598" y="1891022"/>
            <a:ext cx="714651" cy="905420"/>
            <a:chOff x="1120111" y="1511859"/>
            <a:chExt cx="714651" cy="905420"/>
          </a:xfrm>
        </p:grpSpPr>
        <p:sp>
          <p:nvSpPr>
            <p:cNvPr id="1003" name="Google Shape;1003;p7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" name="Google Shape;1015;p7"/>
          <p:cNvGrpSpPr/>
          <p:nvPr/>
        </p:nvGrpSpPr>
        <p:grpSpPr>
          <a:xfrm>
            <a:off x="5059173" y="4776167"/>
            <a:ext cx="337223" cy="378904"/>
            <a:chOff x="2734285" y="1423430"/>
            <a:chExt cx="337223" cy="378904"/>
          </a:xfrm>
        </p:grpSpPr>
        <p:sp>
          <p:nvSpPr>
            <p:cNvPr id="1016" name="Google Shape;1016;p7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8" name="Google Shape;1018;p7"/>
          <p:cNvSpPr txBox="1"/>
          <p:nvPr>
            <p:ph type="title"/>
          </p:nvPr>
        </p:nvSpPr>
        <p:spPr>
          <a:xfrm>
            <a:off x="720000" y="530098"/>
            <a:ext cx="77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9" name="Google Shape;1019;p7"/>
          <p:cNvSpPr txBox="1"/>
          <p:nvPr>
            <p:ph idx="1" type="subTitle"/>
          </p:nvPr>
        </p:nvSpPr>
        <p:spPr>
          <a:xfrm>
            <a:off x="713250" y="1102800"/>
            <a:ext cx="7717500" cy="346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2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rabicPeriod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rabicPeriod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8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" name="Google Shape;1022;p8"/>
          <p:cNvGrpSpPr/>
          <p:nvPr/>
        </p:nvGrpSpPr>
        <p:grpSpPr>
          <a:xfrm flipH="1" rot="10800000">
            <a:off x="-16500" y="2810621"/>
            <a:ext cx="9143989" cy="2068330"/>
            <a:chOff x="-2" y="2157022"/>
            <a:chExt cx="9143989" cy="2068330"/>
          </a:xfrm>
        </p:grpSpPr>
        <p:sp>
          <p:nvSpPr>
            <p:cNvPr id="1023" name="Google Shape;1023;p8"/>
            <p:cNvSpPr/>
            <p:nvPr/>
          </p:nvSpPr>
          <p:spPr>
            <a:xfrm flipH="1">
              <a:off x="23" y="27175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 flipH="1">
              <a:off x="-2" y="3013938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 flipH="1">
              <a:off x="25" y="2157022"/>
              <a:ext cx="9143962" cy="153861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" name="Google Shape;1026;p8"/>
          <p:cNvSpPr/>
          <p:nvPr/>
        </p:nvSpPr>
        <p:spPr>
          <a:xfrm rot="10800000">
            <a:off x="-168433" y="3542720"/>
            <a:ext cx="10119274" cy="2646142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7" name="Google Shape;1027;p8"/>
          <p:cNvGrpSpPr/>
          <p:nvPr/>
        </p:nvGrpSpPr>
        <p:grpSpPr>
          <a:xfrm rot="10800000">
            <a:off x="-104145" y="4852378"/>
            <a:ext cx="9810592" cy="2217512"/>
            <a:chOff x="-578958" y="-1317704"/>
            <a:chExt cx="9810592" cy="2217512"/>
          </a:xfrm>
        </p:grpSpPr>
        <p:sp>
          <p:nvSpPr>
            <p:cNvPr id="1028" name="Google Shape;1028;p8"/>
            <p:cNvSpPr/>
            <p:nvPr/>
          </p:nvSpPr>
          <p:spPr>
            <a:xfrm flipH="1">
              <a:off x="-578958" y="-1279175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9" name="Google Shape;1029;p8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1030" name="Google Shape;1030;p8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1031" name="Google Shape;1031;p8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8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8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8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8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8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8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8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8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8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8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8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8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8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8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8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8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8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9" name="Google Shape;1049;p8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8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8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8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8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8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8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8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8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8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8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8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8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" name="Google Shape;1062;p8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" name="Google Shape;1063;p8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" name="Google Shape;1064;p8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" name="Google Shape;1065;p8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8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" name="Google Shape;1067;p8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" name="Google Shape;1068;p8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" name="Google Shape;1069;p8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" name="Google Shape;1070;p8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" name="Google Shape;1071;p8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" name="Google Shape;1072;p8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" name="Google Shape;1073;p8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" name="Google Shape;1074;p8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" name="Google Shape;1075;p8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" name="Google Shape;1076;p8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" name="Google Shape;1077;p8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" name="Google Shape;1078;p8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9" name="Google Shape;1079;p8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0" name="Google Shape;1080;p8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1" name="Google Shape;1081;p8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8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8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8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8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8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8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8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" name="Google Shape;1089;p8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" name="Google Shape;1090;p8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1" name="Google Shape;1091;p8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2" name="Google Shape;1092;p8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3" name="Google Shape;1093;p8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" name="Google Shape;1094;p8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" name="Google Shape;1095;p8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" name="Google Shape;1096;p8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" name="Google Shape;1097;p8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" name="Google Shape;1098;p8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" name="Google Shape;1099;p8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" name="Google Shape;1100;p8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" name="Google Shape;1101;p8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" name="Google Shape;1102;p8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" name="Google Shape;1103;p8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" name="Google Shape;1104;p8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" name="Google Shape;1105;p8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" name="Google Shape;1106;p8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" name="Google Shape;1107;p8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" name="Google Shape;1108;p8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" name="Google Shape;1109;p8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" name="Google Shape;1110;p8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" name="Google Shape;1111;p8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" name="Google Shape;1112;p8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" name="Google Shape;1113;p8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" name="Google Shape;1114;p8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5" name="Google Shape;1115;p8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6" name="Google Shape;1116;p8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" name="Google Shape;1117;p8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8" name="Google Shape;1118;p8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" name="Google Shape;1119;p8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" name="Google Shape;1120;p8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" name="Google Shape;1121;p8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" name="Google Shape;1122;p8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" name="Google Shape;1123;p8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" name="Google Shape;1124;p8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" name="Google Shape;1125;p8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" name="Google Shape;1126;p8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" name="Google Shape;1127;p8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" name="Google Shape;1128;p8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" name="Google Shape;1129;p8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" name="Google Shape;1130;p8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" name="Google Shape;1131;p8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32" name="Google Shape;1132;p8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1133" name="Google Shape;1133;p8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" name="Google Shape;1134;p8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" name="Google Shape;1135;p8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" name="Google Shape;1136;p8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" name="Google Shape;1137;p8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" name="Google Shape;1138;p8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" name="Google Shape;1139;p8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" name="Google Shape;1140;p8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" name="Google Shape;1141;p8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" name="Google Shape;1142;p8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" name="Google Shape;1143;p8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" name="Google Shape;1144;p8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" name="Google Shape;1145;p8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8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8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" name="Google Shape;1148;p8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" name="Google Shape;1149;p8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" name="Google Shape;1150;p8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" name="Google Shape;1151;p8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" name="Google Shape;1152;p8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" name="Google Shape;1153;p8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" name="Google Shape;1154;p8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" name="Google Shape;1155;p8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8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" name="Google Shape;1157;p8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" name="Google Shape;1158;p8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159" name="Google Shape;1159;p8"/>
          <p:cNvGrpSpPr/>
          <p:nvPr/>
        </p:nvGrpSpPr>
        <p:grpSpPr>
          <a:xfrm rot="10800000">
            <a:off x="3901801" y="4314571"/>
            <a:ext cx="497365" cy="375742"/>
            <a:chOff x="171686" y="1595997"/>
            <a:chExt cx="497365" cy="375742"/>
          </a:xfrm>
        </p:grpSpPr>
        <p:sp>
          <p:nvSpPr>
            <p:cNvPr id="1160" name="Google Shape;1160;p8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" name="Google Shape;1176;p8"/>
          <p:cNvGrpSpPr/>
          <p:nvPr/>
        </p:nvGrpSpPr>
        <p:grpSpPr>
          <a:xfrm flipH="1" rot="10800000">
            <a:off x="6640640" y="4049731"/>
            <a:ext cx="714651" cy="905420"/>
            <a:chOff x="1120111" y="1511859"/>
            <a:chExt cx="714651" cy="905420"/>
          </a:xfrm>
        </p:grpSpPr>
        <p:sp>
          <p:nvSpPr>
            <p:cNvPr id="1177" name="Google Shape;1177;p8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" name="Google Shape;1189;p8"/>
          <p:cNvGrpSpPr/>
          <p:nvPr/>
        </p:nvGrpSpPr>
        <p:grpSpPr>
          <a:xfrm rot="10800000">
            <a:off x="2903518" y="4198964"/>
            <a:ext cx="337223" cy="378904"/>
            <a:chOff x="2734285" y="1423430"/>
            <a:chExt cx="337223" cy="378904"/>
          </a:xfrm>
        </p:grpSpPr>
        <p:sp>
          <p:nvSpPr>
            <p:cNvPr id="1190" name="Google Shape;1190;p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" name="Google Shape;1192;p8"/>
          <p:cNvGrpSpPr/>
          <p:nvPr/>
        </p:nvGrpSpPr>
        <p:grpSpPr>
          <a:xfrm rot="-7977215">
            <a:off x="8151337" y="4676324"/>
            <a:ext cx="337221" cy="378901"/>
            <a:chOff x="2734285" y="1423430"/>
            <a:chExt cx="337223" cy="378904"/>
          </a:xfrm>
        </p:grpSpPr>
        <p:sp>
          <p:nvSpPr>
            <p:cNvPr id="1193" name="Google Shape;1193;p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" name="Google Shape;1195;p8"/>
          <p:cNvGrpSpPr/>
          <p:nvPr/>
        </p:nvGrpSpPr>
        <p:grpSpPr>
          <a:xfrm rot="10800000">
            <a:off x="-71406" y="3357863"/>
            <a:ext cx="10022303" cy="2061109"/>
            <a:chOff x="-823408" y="333213"/>
            <a:chExt cx="10022303" cy="2061109"/>
          </a:xfrm>
        </p:grpSpPr>
        <p:grpSp>
          <p:nvGrpSpPr>
            <p:cNvPr id="1196" name="Google Shape;1196;p8"/>
            <p:cNvGrpSpPr/>
            <p:nvPr/>
          </p:nvGrpSpPr>
          <p:grpSpPr>
            <a:xfrm>
              <a:off x="-823408" y="333213"/>
              <a:ext cx="10022303" cy="2061109"/>
              <a:chOff x="-823408" y="333213"/>
              <a:chExt cx="10022303" cy="2061109"/>
            </a:xfrm>
          </p:grpSpPr>
          <p:grpSp>
            <p:nvGrpSpPr>
              <p:cNvPr id="1197" name="Google Shape;1197;p8"/>
              <p:cNvGrpSpPr/>
              <p:nvPr/>
            </p:nvGrpSpPr>
            <p:grpSpPr>
              <a:xfrm flipH="1">
                <a:off x="-823408" y="333213"/>
                <a:ext cx="10022303" cy="2061109"/>
                <a:chOff x="-224431" y="1701388"/>
                <a:chExt cx="10022303" cy="2061109"/>
              </a:xfrm>
            </p:grpSpPr>
            <p:grpSp>
              <p:nvGrpSpPr>
                <p:cNvPr id="1198" name="Google Shape;1198;p8"/>
                <p:cNvGrpSpPr/>
                <p:nvPr/>
              </p:nvGrpSpPr>
              <p:grpSpPr>
                <a:xfrm flipH="1">
                  <a:off x="-224424" y="1982113"/>
                  <a:ext cx="10022296" cy="1780385"/>
                  <a:chOff x="725125" y="2905550"/>
                  <a:chExt cx="1814450" cy="289000"/>
                </a:xfrm>
              </p:grpSpPr>
              <p:sp>
                <p:nvSpPr>
                  <p:cNvPr id="1199" name="Google Shape;1199;p8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8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8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8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8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4" name="Google Shape;1204;p8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5" name="Google Shape;1205;p8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6" name="Google Shape;1206;p8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7" name="Google Shape;1207;p8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8" name="Google Shape;1208;p8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9" name="Google Shape;1209;p8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0" name="Google Shape;1210;p8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1" name="Google Shape;1211;p8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2" name="Google Shape;1212;p8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3" name="Google Shape;1213;p8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4" name="Google Shape;1214;p8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5" name="Google Shape;1215;p8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6" name="Google Shape;1216;p8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7" name="Google Shape;1217;p8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8" name="Google Shape;1218;p8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9" name="Google Shape;1219;p8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0" name="Google Shape;1220;p8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1" name="Google Shape;1221;p8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2" name="Google Shape;1222;p8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3" name="Google Shape;1223;p8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4" name="Google Shape;1224;p8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5" name="Google Shape;1225;p8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6" name="Google Shape;1226;p8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7" name="Google Shape;1227;p8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8" name="Google Shape;1228;p8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9" name="Google Shape;1229;p8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0" name="Google Shape;1230;p8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1" name="Google Shape;1231;p8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2" name="Google Shape;1232;p8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3" name="Google Shape;1233;p8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4" name="Google Shape;1234;p8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5" name="Google Shape;1235;p8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6" name="Google Shape;1236;p8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7" name="Google Shape;1237;p8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" name="Google Shape;1238;p8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" name="Google Shape;1239;p8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0" name="Google Shape;1240;p8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1" name="Google Shape;1241;p8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2" name="Google Shape;1242;p8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3" name="Google Shape;1243;p8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4" name="Google Shape;1244;p8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5" name="Google Shape;1245;p8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6" name="Google Shape;1246;p8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7" name="Google Shape;1247;p8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8" name="Google Shape;1248;p8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9" name="Google Shape;1249;p8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0" name="Google Shape;1250;p8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1" name="Google Shape;1251;p8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2" name="Google Shape;1252;p8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3" name="Google Shape;1253;p8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4" name="Google Shape;1254;p8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5" name="Google Shape;1255;p8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6" name="Google Shape;1256;p8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7" name="Google Shape;1257;p8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8" name="Google Shape;1258;p8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9" name="Google Shape;1259;p8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0" name="Google Shape;1260;p8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" name="Google Shape;1261;p8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" name="Google Shape;1262;p8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" name="Google Shape;1263;p8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" name="Google Shape;1264;p8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" name="Google Shape;1265;p8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" name="Google Shape;1266;p8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" name="Google Shape;1267;p8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" name="Google Shape;1268;p8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" name="Google Shape;1269;p8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" name="Google Shape;1270;p8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" name="Google Shape;1271;p8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" name="Google Shape;1272;p8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" name="Google Shape;1273;p8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" name="Google Shape;1274;p8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" name="Google Shape;1275;p8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6" name="Google Shape;1276;p8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7" name="Google Shape;1277;p8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8" name="Google Shape;1278;p8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9" name="Google Shape;1279;p8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0" name="Google Shape;1280;p8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1" name="Google Shape;1281;p8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2" name="Google Shape;1282;p8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3" name="Google Shape;1283;p8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4" name="Google Shape;1284;p8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5" name="Google Shape;1285;p8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6" name="Google Shape;1286;p8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7" name="Google Shape;1287;p8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8" name="Google Shape;1288;p8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9" name="Google Shape;1289;p8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0" name="Google Shape;1290;p8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1" name="Google Shape;1291;p8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2" name="Google Shape;1292;p8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3" name="Google Shape;1293;p8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4" name="Google Shape;1294;p8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5" name="Google Shape;1295;p8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6" name="Google Shape;1296;p8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7" name="Google Shape;1297;p8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8" name="Google Shape;1298;p8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9" name="Google Shape;1299;p8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300" name="Google Shape;1300;p8"/>
                <p:cNvGrpSpPr/>
                <p:nvPr/>
              </p:nvGrpSpPr>
              <p:grpSpPr>
                <a:xfrm>
                  <a:off x="-224431" y="1701388"/>
                  <a:ext cx="8145162" cy="1426898"/>
                  <a:chOff x="-224431" y="1701388"/>
                  <a:chExt cx="8145162" cy="1426898"/>
                </a:xfrm>
              </p:grpSpPr>
              <p:grpSp>
                <p:nvGrpSpPr>
                  <p:cNvPr id="1301" name="Google Shape;1301;p8"/>
                  <p:cNvGrpSpPr/>
                  <p:nvPr/>
                </p:nvGrpSpPr>
                <p:grpSpPr>
                  <a:xfrm>
                    <a:off x="-224431" y="1701388"/>
                    <a:ext cx="4748501" cy="1426898"/>
                    <a:chOff x="845281" y="1246472"/>
                    <a:chExt cx="721229" cy="216722"/>
                  </a:xfrm>
                </p:grpSpPr>
                <p:sp>
                  <p:nvSpPr>
                    <p:cNvPr id="1302" name="Google Shape;1302;p8"/>
                    <p:cNvSpPr/>
                    <p:nvPr/>
                  </p:nvSpPr>
                  <p:spPr>
                    <a:xfrm rot="643536">
                      <a:off x="1399013" y="1325493"/>
                      <a:ext cx="157320" cy="124146"/>
                    </a:xfrm>
                    <a:custGeom>
                      <a:rect b="b" l="l" r="r" t="t"/>
                      <a:pathLst>
                        <a:path extrusionOk="0" h="4966" w="6293">
                          <a:moveTo>
                            <a:pt x="2151" y="1"/>
                          </a:moveTo>
                          <a:cubicBezTo>
                            <a:pt x="1927" y="1"/>
                            <a:pt x="1684" y="48"/>
                            <a:pt x="1413" y="157"/>
                          </a:cubicBezTo>
                          <a:cubicBezTo>
                            <a:pt x="329" y="593"/>
                            <a:pt x="1" y="1899"/>
                            <a:pt x="611" y="2810"/>
                          </a:cubicBezTo>
                          <a:cubicBezTo>
                            <a:pt x="1312" y="3852"/>
                            <a:pt x="2775" y="4966"/>
                            <a:pt x="4186" y="4966"/>
                          </a:cubicBezTo>
                          <a:cubicBezTo>
                            <a:pt x="4338" y="4966"/>
                            <a:pt x="4490" y="4953"/>
                            <a:pt x="4641" y="4925"/>
                          </a:cubicBezTo>
                          <a:cubicBezTo>
                            <a:pt x="5667" y="4736"/>
                            <a:pt x="6292" y="4159"/>
                            <a:pt x="5995" y="3175"/>
                          </a:cubicBezTo>
                          <a:cubicBezTo>
                            <a:pt x="5773" y="2446"/>
                            <a:pt x="5226" y="1750"/>
                            <a:pt x="4547" y="1342"/>
                          </a:cubicBezTo>
                          <a:cubicBezTo>
                            <a:pt x="3684" y="821"/>
                            <a:pt x="3088" y="1"/>
                            <a:pt x="2151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3" name="Google Shape;1303;p8"/>
                    <p:cNvSpPr/>
                    <p:nvPr/>
                  </p:nvSpPr>
                  <p:spPr>
                    <a:xfrm>
                      <a:off x="1229003" y="1325446"/>
                      <a:ext cx="113225" cy="126250"/>
                    </a:xfrm>
                    <a:custGeom>
                      <a:rect b="b" l="l" r="r" t="t"/>
                      <a:pathLst>
                        <a:path extrusionOk="0" h="5050" w="4529">
                          <a:moveTo>
                            <a:pt x="1597" y="1"/>
                          </a:moveTo>
                          <a:cubicBezTo>
                            <a:pt x="234" y="1"/>
                            <a:pt x="1" y="1743"/>
                            <a:pt x="376" y="2710"/>
                          </a:cubicBezTo>
                          <a:cubicBezTo>
                            <a:pt x="837" y="3903"/>
                            <a:pt x="1571" y="4660"/>
                            <a:pt x="2907" y="4990"/>
                          </a:cubicBezTo>
                          <a:cubicBezTo>
                            <a:pt x="3072" y="5031"/>
                            <a:pt x="3221" y="5050"/>
                            <a:pt x="3356" y="5050"/>
                          </a:cubicBezTo>
                          <a:cubicBezTo>
                            <a:pt x="4270" y="5050"/>
                            <a:pt x="4528" y="4175"/>
                            <a:pt x="4405" y="3301"/>
                          </a:cubicBezTo>
                          <a:cubicBezTo>
                            <a:pt x="4241" y="2120"/>
                            <a:pt x="3127" y="60"/>
                            <a:pt x="1664" y="2"/>
                          </a:cubicBezTo>
                          <a:cubicBezTo>
                            <a:pt x="1642" y="1"/>
                            <a:pt x="1619" y="1"/>
                            <a:pt x="1597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4" name="Google Shape;1304;p8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5" name="Google Shape;1305;p8"/>
                    <p:cNvSpPr/>
                    <p:nvPr/>
                  </p:nvSpPr>
                  <p:spPr>
                    <a:xfrm>
                      <a:off x="845281" y="1246472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6" name="Google Shape;1306;p8"/>
                    <p:cNvSpPr/>
                    <p:nvPr/>
                  </p:nvSpPr>
                  <p:spPr>
                    <a:xfrm rot="-1748151">
                      <a:off x="964413" y="127593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07" name="Google Shape;1307;p8"/>
                  <p:cNvGrpSpPr/>
                  <p:nvPr/>
                </p:nvGrpSpPr>
                <p:grpSpPr>
                  <a:xfrm>
                    <a:off x="5219007" y="2245413"/>
                    <a:ext cx="2701724" cy="831427"/>
                    <a:chOff x="785661" y="1226199"/>
                    <a:chExt cx="410353" cy="126280"/>
                  </a:xfrm>
                </p:grpSpPr>
                <p:sp>
                  <p:nvSpPr>
                    <p:cNvPr id="1308" name="Google Shape;1308;p8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9" name="Google Shape;1309;p8"/>
                    <p:cNvSpPr/>
                    <p:nvPr/>
                  </p:nvSpPr>
                  <p:spPr>
                    <a:xfrm>
                      <a:off x="785661" y="1226199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0" name="Google Shape;1310;p8"/>
                    <p:cNvSpPr/>
                    <p:nvPr/>
                  </p:nvSpPr>
                  <p:spPr>
                    <a:xfrm rot="-1748151">
                      <a:off x="995887" y="125286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311" name="Google Shape;1311;p8"/>
              <p:cNvGrpSpPr/>
              <p:nvPr/>
            </p:nvGrpSpPr>
            <p:grpSpPr>
              <a:xfrm flipH="1">
                <a:off x="114295" y="450538"/>
                <a:ext cx="1540100" cy="842865"/>
                <a:chOff x="731498" y="1239109"/>
                <a:chExt cx="233919" cy="128017"/>
              </a:xfrm>
            </p:grpSpPr>
            <p:sp>
              <p:nvSpPr>
                <p:cNvPr id="1312" name="Google Shape;1312;p8"/>
                <p:cNvSpPr/>
                <p:nvPr/>
              </p:nvSpPr>
              <p:spPr>
                <a:xfrm>
                  <a:off x="873492" y="1239109"/>
                  <a:ext cx="91925" cy="102550"/>
                </a:xfrm>
                <a:custGeom>
                  <a:rect b="b" l="l" r="r" t="t"/>
                  <a:pathLst>
                    <a:path extrusionOk="0" h="4102" w="3677">
                      <a:moveTo>
                        <a:pt x="1033" y="1"/>
                      </a:moveTo>
                      <a:cubicBezTo>
                        <a:pt x="0" y="1"/>
                        <a:pt x="141" y="1471"/>
                        <a:pt x="227" y="2238"/>
                      </a:cubicBezTo>
                      <a:cubicBezTo>
                        <a:pt x="350" y="3305"/>
                        <a:pt x="759" y="3925"/>
                        <a:pt x="1899" y="4081"/>
                      </a:cubicBezTo>
                      <a:cubicBezTo>
                        <a:pt x="1996" y="4095"/>
                        <a:pt x="2090" y="4101"/>
                        <a:pt x="2180" y="4101"/>
                      </a:cubicBezTo>
                      <a:cubicBezTo>
                        <a:pt x="3115" y="4101"/>
                        <a:pt x="3677" y="3401"/>
                        <a:pt x="3626" y="2493"/>
                      </a:cubicBezTo>
                      <a:cubicBezTo>
                        <a:pt x="3565" y="1416"/>
                        <a:pt x="2522" y="362"/>
                        <a:pt x="1435" y="62"/>
                      </a:cubicBezTo>
                      <a:cubicBezTo>
                        <a:pt x="1284" y="20"/>
                        <a:pt x="1151" y="1"/>
                        <a:pt x="103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3" name="Google Shape;1313;p8"/>
                <p:cNvSpPr/>
                <p:nvPr/>
              </p:nvSpPr>
              <p:spPr>
                <a:xfrm rot="-1748151">
                  <a:off x="745023" y="1283010"/>
                  <a:ext cx="65877" cy="72678"/>
                </a:xfrm>
                <a:custGeom>
                  <a:rect b="b" l="l" r="r" t="t"/>
                  <a:pathLst>
                    <a:path extrusionOk="0" h="2907" w="2635">
                      <a:moveTo>
                        <a:pt x="1128" y="1"/>
                      </a:moveTo>
                      <a:cubicBezTo>
                        <a:pt x="638" y="1"/>
                        <a:pt x="185" y="332"/>
                        <a:pt x="95" y="1022"/>
                      </a:cubicBezTo>
                      <a:cubicBezTo>
                        <a:pt x="1" y="1756"/>
                        <a:pt x="441" y="2907"/>
                        <a:pt x="1276" y="2907"/>
                      </a:cubicBezTo>
                      <a:cubicBezTo>
                        <a:pt x="1422" y="2907"/>
                        <a:pt x="1580" y="2871"/>
                        <a:pt x="1749" y="2792"/>
                      </a:cubicBezTo>
                      <a:cubicBezTo>
                        <a:pt x="2511" y="2437"/>
                        <a:pt x="2634" y="1582"/>
                        <a:pt x="2347" y="894"/>
                      </a:cubicBezTo>
                      <a:cubicBezTo>
                        <a:pt x="2100" y="306"/>
                        <a:pt x="1597" y="1"/>
                        <a:pt x="112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14" name="Google Shape;1314;p8"/>
            <p:cNvGrpSpPr/>
            <p:nvPr/>
          </p:nvGrpSpPr>
          <p:grpSpPr>
            <a:xfrm>
              <a:off x="8426248" y="538292"/>
              <a:ext cx="337223" cy="378904"/>
              <a:chOff x="2734285" y="1423430"/>
              <a:chExt cx="337223" cy="378904"/>
            </a:xfrm>
          </p:grpSpPr>
          <p:sp>
            <p:nvSpPr>
              <p:cNvPr id="1315" name="Google Shape;1315;p8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8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17" name="Google Shape;1317;p8"/>
          <p:cNvSpPr txBox="1"/>
          <p:nvPr>
            <p:ph type="title"/>
          </p:nvPr>
        </p:nvSpPr>
        <p:spPr>
          <a:xfrm>
            <a:off x="1867725" y="517850"/>
            <a:ext cx="5375700" cy="22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9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9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9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9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9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9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9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9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9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8" name="Google Shape;1328;p9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1329" name="Google Shape;1329;p9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9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9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9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9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9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9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9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9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9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9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9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9"/>
            <p:cNvSpPr/>
            <p:nvPr/>
          </p:nvSpPr>
          <p:spPr>
            <a:xfrm>
              <a:off x="1997432" y="3715599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9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9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9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5" name="Google Shape;1345;p9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9"/>
          <p:cNvSpPr txBox="1"/>
          <p:nvPr>
            <p:ph type="title"/>
          </p:nvPr>
        </p:nvSpPr>
        <p:spPr>
          <a:xfrm>
            <a:off x="1948800" y="1709700"/>
            <a:ext cx="5246400" cy="533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47" name="Google Shape;1347;p9"/>
          <p:cNvSpPr txBox="1"/>
          <p:nvPr>
            <p:ph idx="1" type="subTitle"/>
          </p:nvPr>
        </p:nvSpPr>
        <p:spPr>
          <a:xfrm>
            <a:off x="1948800" y="2243400"/>
            <a:ext cx="5246400" cy="1190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48" name="Google Shape;1348;p9"/>
          <p:cNvGrpSpPr/>
          <p:nvPr/>
        </p:nvGrpSpPr>
        <p:grpSpPr>
          <a:xfrm>
            <a:off x="426548" y="256951"/>
            <a:ext cx="8447600" cy="4053859"/>
            <a:chOff x="-278637" y="300471"/>
            <a:chExt cx="9278998" cy="4452832"/>
          </a:xfrm>
        </p:grpSpPr>
        <p:sp>
          <p:nvSpPr>
            <p:cNvPr id="1349" name="Google Shape;1349;p9"/>
            <p:cNvSpPr/>
            <p:nvPr/>
          </p:nvSpPr>
          <p:spPr>
            <a:xfrm>
              <a:off x="6930003" y="1185540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9"/>
            <p:cNvSpPr/>
            <p:nvPr/>
          </p:nvSpPr>
          <p:spPr>
            <a:xfrm>
              <a:off x="3472583" y="453228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9"/>
            <p:cNvSpPr/>
            <p:nvPr/>
          </p:nvSpPr>
          <p:spPr>
            <a:xfrm>
              <a:off x="-278637" y="225573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9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9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" name="Google Shape;1354;p9"/>
          <p:cNvGrpSpPr/>
          <p:nvPr/>
        </p:nvGrpSpPr>
        <p:grpSpPr>
          <a:xfrm>
            <a:off x="5404665" y="4835929"/>
            <a:ext cx="337450" cy="510477"/>
            <a:chOff x="2287290" y="537891"/>
            <a:chExt cx="337450" cy="510477"/>
          </a:xfrm>
        </p:grpSpPr>
        <p:sp>
          <p:nvSpPr>
            <p:cNvPr id="1355" name="Google Shape;1355;p9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9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9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9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9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9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9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9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9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9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9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9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" name="Google Shape;1367;p9"/>
          <p:cNvGrpSpPr/>
          <p:nvPr/>
        </p:nvGrpSpPr>
        <p:grpSpPr>
          <a:xfrm>
            <a:off x="537684" y="632702"/>
            <a:ext cx="360149" cy="395733"/>
            <a:chOff x="310934" y="718477"/>
            <a:chExt cx="360149" cy="395733"/>
          </a:xfrm>
        </p:grpSpPr>
        <p:sp>
          <p:nvSpPr>
            <p:cNvPr id="1368" name="Google Shape;1368;p9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9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" name="Google Shape;1370;p9"/>
          <p:cNvGrpSpPr/>
          <p:nvPr/>
        </p:nvGrpSpPr>
        <p:grpSpPr>
          <a:xfrm>
            <a:off x="6324248" y="256947"/>
            <a:ext cx="497365" cy="375742"/>
            <a:chOff x="171686" y="1595997"/>
            <a:chExt cx="497365" cy="375742"/>
          </a:xfrm>
        </p:grpSpPr>
        <p:sp>
          <p:nvSpPr>
            <p:cNvPr id="1371" name="Google Shape;1371;p9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9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9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9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9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9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9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9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9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9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9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9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9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9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9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9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" name="Google Shape;1387;p9"/>
          <p:cNvGrpSpPr/>
          <p:nvPr/>
        </p:nvGrpSpPr>
        <p:grpSpPr>
          <a:xfrm>
            <a:off x="8068923" y="1979872"/>
            <a:ext cx="714651" cy="905420"/>
            <a:chOff x="1120111" y="1511859"/>
            <a:chExt cx="714651" cy="905420"/>
          </a:xfrm>
        </p:grpSpPr>
        <p:sp>
          <p:nvSpPr>
            <p:cNvPr id="1388" name="Google Shape;1388;p9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9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9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9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9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9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9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9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9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9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9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9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" name="Google Shape;1400;p9"/>
          <p:cNvGrpSpPr/>
          <p:nvPr/>
        </p:nvGrpSpPr>
        <p:grpSpPr>
          <a:xfrm>
            <a:off x="1850548" y="4579230"/>
            <a:ext cx="337223" cy="378904"/>
            <a:chOff x="2734285" y="1423430"/>
            <a:chExt cx="337223" cy="378904"/>
          </a:xfrm>
        </p:grpSpPr>
        <p:sp>
          <p:nvSpPr>
            <p:cNvPr id="1401" name="Google Shape;1401;p9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9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4" name="Google Shape;1404;p10"/>
          <p:cNvPicPr preferRelativeResize="0"/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5" name="Google Shape;1405;p10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1406" name="Google Shape;1406;p10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0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0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0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10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0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0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0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0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0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0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0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0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0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0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0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" name="Google Shape;1422;p10"/>
          <p:cNvGrpSpPr/>
          <p:nvPr/>
        </p:nvGrpSpPr>
        <p:grpSpPr>
          <a:xfrm>
            <a:off x="350348" y="256951"/>
            <a:ext cx="8523800" cy="4053859"/>
            <a:chOff x="-362336" y="300471"/>
            <a:chExt cx="9362698" cy="4452832"/>
          </a:xfrm>
        </p:grpSpPr>
        <p:sp>
          <p:nvSpPr>
            <p:cNvPr id="1423" name="Google Shape;1423;p10"/>
            <p:cNvSpPr/>
            <p:nvPr/>
          </p:nvSpPr>
          <p:spPr>
            <a:xfrm>
              <a:off x="6930003" y="1185540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0"/>
            <p:cNvSpPr/>
            <p:nvPr/>
          </p:nvSpPr>
          <p:spPr>
            <a:xfrm>
              <a:off x="3472583" y="453228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0"/>
            <p:cNvSpPr/>
            <p:nvPr/>
          </p:nvSpPr>
          <p:spPr>
            <a:xfrm>
              <a:off x="-362336" y="259052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0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0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8" name="Google Shape;1428;p10"/>
          <p:cNvSpPr txBox="1"/>
          <p:nvPr>
            <p:ph type="title"/>
          </p:nvPr>
        </p:nvSpPr>
        <p:spPr>
          <a:xfrm>
            <a:off x="1278175" y="3427500"/>
            <a:ext cx="6587700" cy="1177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29" name="Google Shape;1429;p10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10"/>
          <p:cNvSpPr/>
          <p:nvPr/>
        </p:nvSpPr>
        <p:spPr>
          <a:xfrm flipH="1">
            <a:off x="1164051" y="4515035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10"/>
          <p:cNvSpPr/>
          <p:nvPr/>
        </p:nvSpPr>
        <p:spPr>
          <a:xfrm flipH="1">
            <a:off x="7482200" y="47734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10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3" name="Google Shape;1433;p10"/>
          <p:cNvSpPr/>
          <p:nvPr/>
        </p:nvSpPr>
        <p:spPr>
          <a:xfrm flipH="1">
            <a:off x="0" y="37989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p10"/>
          <p:cNvSpPr/>
          <p:nvPr/>
        </p:nvSpPr>
        <p:spPr>
          <a:xfrm flipH="1">
            <a:off x="6376080" y="44510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10"/>
          <p:cNvSpPr/>
          <p:nvPr/>
        </p:nvSpPr>
        <p:spPr>
          <a:xfrm>
            <a:off x="197615" y="342749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10"/>
          <p:cNvSpPr/>
          <p:nvPr/>
        </p:nvSpPr>
        <p:spPr>
          <a:xfrm flipH="1">
            <a:off x="8301944" y="39670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5.png"/><Relationship Id="rId8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VFQra6EFy_X34CtpqCh8fdlQWzUKi23w/view" TargetMode="External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localhost:5173/sign-in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5" name="Shape 4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6" name="Google Shape;4976;p37"/>
          <p:cNvSpPr txBox="1"/>
          <p:nvPr>
            <p:ph idx="1" type="subTitle"/>
          </p:nvPr>
        </p:nvSpPr>
        <p:spPr>
          <a:xfrm>
            <a:off x="1996350" y="1938351"/>
            <a:ext cx="5151300" cy="10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Final Project Presentation</a:t>
            </a:r>
            <a:endParaRPr b="1"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CS160-03 Spring 2025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Professor Abucejo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Team 4: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Daniel Ly, Daniel Chukhlebov, Benjamin Ha, Brianna Rogers </a:t>
            </a:r>
            <a:endParaRPr b="1"/>
          </a:p>
        </p:txBody>
      </p:sp>
      <p:sp>
        <p:nvSpPr>
          <p:cNvPr id="4977" name="Google Shape;4977;p37"/>
          <p:cNvSpPr txBox="1"/>
          <p:nvPr>
            <p:ph type="title"/>
          </p:nvPr>
        </p:nvSpPr>
        <p:spPr>
          <a:xfrm>
            <a:off x="2472150" y="553324"/>
            <a:ext cx="4199700" cy="12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900">
                <a:latin typeface="Amatic SC"/>
                <a:ea typeface="Amatic SC"/>
                <a:cs typeface="Amatic SC"/>
                <a:sym typeface="Amatic SC"/>
              </a:rPr>
              <a:t>UnTide</a:t>
            </a:r>
            <a:endParaRPr b="1" sz="6900">
              <a:latin typeface="Amatic SC"/>
              <a:ea typeface="Amatic SC"/>
              <a:cs typeface="Amatic SC"/>
              <a:sym typeface="Amatic SC"/>
            </a:endParaRPr>
          </a:p>
        </p:txBody>
      </p:sp>
      <p:grpSp>
        <p:nvGrpSpPr>
          <p:cNvPr id="4978" name="Google Shape;4978;p37"/>
          <p:cNvGrpSpPr/>
          <p:nvPr/>
        </p:nvGrpSpPr>
        <p:grpSpPr>
          <a:xfrm>
            <a:off x="1219265" y="3679816"/>
            <a:ext cx="337450" cy="510477"/>
            <a:chOff x="2287290" y="537891"/>
            <a:chExt cx="337450" cy="510477"/>
          </a:xfrm>
        </p:grpSpPr>
        <p:sp>
          <p:nvSpPr>
            <p:cNvPr id="4979" name="Google Shape;4979;p3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3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3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3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3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3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3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3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3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3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3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3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1" name="Google Shape;4991;p37"/>
          <p:cNvGrpSpPr/>
          <p:nvPr/>
        </p:nvGrpSpPr>
        <p:grpSpPr>
          <a:xfrm>
            <a:off x="317359" y="4495915"/>
            <a:ext cx="360149" cy="395733"/>
            <a:chOff x="310934" y="718477"/>
            <a:chExt cx="360149" cy="395733"/>
          </a:xfrm>
        </p:grpSpPr>
        <p:sp>
          <p:nvSpPr>
            <p:cNvPr id="4992" name="Google Shape;4992;p3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3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4" name="Google Shape;4994;p37"/>
          <p:cNvGrpSpPr/>
          <p:nvPr/>
        </p:nvGrpSpPr>
        <p:grpSpPr>
          <a:xfrm>
            <a:off x="8308761" y="3610110"/>
            <a:ext cx="497365" cy="375742"/>
            <a:chOff x="171686" y="1595997"/>
            <a:chExt cx="497365" cy="375742"/>
          </a:xfrm>
        </p:grpSpPr>
        <p:sp>
          <p:nvSpPr>
            <p:cNvPr id="4995" name="Google Shape;4995;p3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3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3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3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3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3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3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3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3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3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3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3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3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3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3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3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1" name="Google Shape;5011;p37"/>
          <p:cNvGrpSpPr/>
          <p:nvPr/>
        </p:nvGrpSpPr>
        <p:grpSpPr>
          <a:xfrm>
            <a:off x="7466873" y="4415755"/>
            <a:ext cx="337223" cy="378904"/>
            <a:chOff x="2734285" y="1423430"/>
            <a:chExt cx="337223" cy="378904"/>
          </a:xfrm>
        </p:grpSpPr>
        <p:sp>
          <p:nvSpPr>
            <p:cNvPr id="5012" name="Google Shape;5012;p37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37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14" name="Google Shape;5014;p37"/>
          <p:cNvSpPr/>
          <p:nvPr/>
        </p:nvSpPr>
        <p:spPr>
          <a:xfrm>
            <a:off x="5196275" y="797475"/>
            <a:ext cx="337200" cy="115200"/>
          </a:xfrm>
          <a:prstGeom prst="ellipse">
            <a:avLst/>
          </a:prstGeom>
          <a:solidFill>
            <a:srgbClr val="FFFFFF">
              <a:alpha val="84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15" name="Google Shape;5015;p37"/>
          <p:cNvSpPr/>
          <p:nvPr/>
        </p:nvSpPr>
        <p:spPr>
          <a:xfrm rot="-672608">
            <a:off x="3603438" y="768927"/>
            <a:ext cx="304000" cy="115316"/>
          </a:xfrm>
          <a:prstGeom prst="ellipse">
            <a:avLst/>
          </a:prstGeom>
          <a:solidFill>
            <a:srgbClr val="FFFFFF">
              <a:alpha val="84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9" name="Shape 5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0" name="Google Shape;5020;p38"/>
          <p:cNvSpPr txBox="1"/>
          <p:nvPr>
            <p:ph type="title"/>
          </p:nvPr>
        </p:nvSpPr>
        <p:spPr>
          <a:xfrm>
            <a:off x="2851200" y="1021575"/>
            <a:ext cx="3441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- </a:t>
            </a:r>
            <a:r>
              <a:rPr lang="en" sz="4500"/>
              <a:t>Our Team -</a:t>
            </a:r>
            <a:endParaRPr sz="4500"/>
          </a:p>
        </p:txBody>
      </p:sp>
      <p:sp>
        <p:nvSpPr>
          <p:cNvPr id="5021" name="Google Shape;5021;p38"/>
          <p:cNvSpPr txBox="1"/>
          <p:nvPr>
            <p:ph idx="1" type="subTitle"/>
          </p:nvPr>
        </p:nvSpPr>
        <p:spPr>
          <a:xfrm>
            <a:off x="1971600" y="1922575"/>
            <a:ext cx="5200800" cy="24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Daniel Ly - Backend Integration, Post UI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Brianna Rogers - Main Page UI, Map/Location Integration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Benjamin Ha - Feature Set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Daniel Chukhlebov - Documentation, Cross-Platform Testing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5" name="Shape 5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6" name="Google Shape;5026;p39"/>
          <p:cNvSpPr txBox="1"/>
          <p:nvPr>
            <p:ph type="title"/>
          </p:nvPr>
        </p:nvSpPr>
        <p:spPr>
          <a:xfrm>
            <a:off x="900750" y="35036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UnTide?</a:t>
            </a:r>
            <a:endParaRPr/>
          </a:p>
        </p:txBody>
      </p:sp>
      <p:sp>
        <p:nvSpPr>
          <p:cNvPr id="5027" name="Google Shape;5027;p39"/>
          <p:cNvSpPr txBox="1"/>
          <p:nvPr>
            <p:ph idx="1" type="body"/>
          </p:nvPr>
        </p:nvSpPr>
        <p:spPr>
          <a:xfrm>
            <a:off x="997200" y="1297350"/>
            <a:ext cx="7149600" cy="25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2"/>
                </a:solidFill>
              </a:rPr>
              <a:t>Our inspiration:</a:t>
            </a:r>
            <a:endParaRPr sz="19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The ocean covers 70% of Earth’s surface and supports over 2 million species.</a:t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It plays a vital role in climate regulation, food supply, and energy.</a:t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Ocean health is under threat from climate change, pollution, and overfishing.</a:t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Protecting the ocean requires collective, multi-faceted efforts.</a:t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UnTide was created to help enable normal people to address one factor: physical pollution.</a:t>
            </a:r>
            <a:endParaRPr sz="1500">
              <a:solidFill>
                <a:schemeClr val="accent2"/>
              </a:solidFill>
            </a:endParaRPr>
          </a:p>
        </p:txBody>
      </p:sp>
      <p:grpSp>
        <p:nvGrpSpPr>
          <p:cNvPr id="5028" name="Google Shape;5028;p39"/>
          <p:cNvGrpSpPr/>
          <p:nvPr/>
        </p:nvGrpSpPr>
        <p:grpSpPr>
          <a:xfrm>
            <a:off x="8335098" y="1243197"/>
            <a:ext cx="714651" cy="905420"/>
            <a:chOff x="1120111" y="1511859"/>
            <a:chExt cx="714651" cy="905420"/>
          </a:xfrm>
        </p:grpSpPr>
        <p:sp>
          <p:nvSpPr>
            <p:cNvPr id="5029" name="Google Shape;5029;p39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39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39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39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39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39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39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39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39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39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39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39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1" name="Google Shape;5041;p39"/>
          <p:cNvGrpSpPr/>
          <p:nvPr/>
        </p:nvGrpSpPr>
        <p:grpSpPr>
          <a:xfrm>
            <a:off x="2311398" y="4109605"/>
            <a:ext cx="337223" cy="378904"/>
            <a:chOff x="2734285" y="1423430"/>
            <a:chExt cx="337223" cy="378904"/>
          </a:xfrm>
        </p:grpSpPr>
        <p:sp>
          <p:nvSpPr>
            <p:cNvPr id="5042" name="Google Shape;5042;p39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39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7" name="Shape 5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" name="Google Shape;5048;p40"/>
          <p:cNvSpPr txBox="1"/>
          <p:nvPr>
            <p:ph type="title"/>
          </p:nvPr>
        </p:nvSpPr>
        <p:spPr>
          <a:xfrm>
            <a:off x="900750" y="35036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UnTide?</a:t>
            </a:r>
            <a:endParaRPr/>
          </a:p>
        </p:txBody>
      </p:sp>
      <p:sp>
        <p:nvSpPr>
          <p:cNvPr id="5049" name="Google Shape;5049;p40"/>
          <p:cNvSpPr txBox="1"/>
          <p:nvPr>
            <p:ph idx="1" type="body"/>
          </p:nvPr>
        </p:nvSpPr>
        <p:spPr>
          <a:xfrm>
            <a:off x="440550" y="1170127"/>
            <a:ext cx="4881600" cy="25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2"/>
                </a:solidFill>
              </a:rPr>
              <a:t>UnTide is a </a:t>
            </a:r>
            <a:r>
              <a:rPr lang="en" sz="1700">
                <a:solidFill>
                  <a:schemeClr val="accent2"/>
                </a:solidFill>
              </a:rPr>
              <a:t>social media bulletin site for volunteers to</a:t>
            </a:r>
            <a:r>
              <a:rPr lang="en" sz="1700">
                <a:solidFill>
                  <a:schemeClr val="accent2"/>
                </a:solidFill>
              </a:rPr>
              <a:t> gather at beach cleanup events:</a:t>
            </a:r>
            <a:endParaRPr sz="17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</a:pPr>
            <a:r>
              <a:rPr lang="en" sz="1700">
                <a:solidFill>
                  <a:schemeClr val="accent2"/>
                </a:solidFill>
              </a:rPr>
              <a:t>Crowd source cleanup efforts</a:t>
            </a:r>
            <a:endParaRPr sz="1700">
              <a:solidFill>
                <a:schemeClr val="accent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</a:pPr>
            <a:r>
              <a:rPr lang="en" sz="1700">
                <a:solidFill>
                  <a:schemeClr val="accent2"/>
                </a:solidFill>
              </a:rPr>
              <a:t>Organization-led event registration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Users can also create events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Support for attendees with food/drinks</a:t>
            </a:r>
            <a:endParaRPr sz="17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5050" name="Google Shape;5050;p40"/>
          <p:cNvPicPr preferRelativeResize="0"/>
          <p:nvPr/>
        </p:nvPicPr>
        <p:blipFill rotWithShape="1">
          <a:blip r:embed="rId3">
            <a:alphaModFix/>
          </a:blip>
          <a:srcRect b="0" l="16375" r="16375" t="0"/>
          <a:stretch/>
        </p:blipFill>
        <p:spPr>
          <a:xfrm>
            <a:off x="5281061" y="1466825"/>
            <a:ext cx="2702700" cy="2678700"/>
          </a:xfrm>
          <a:prstGeom prst="ellipse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051" name="Google Shape;5051;p40"/>
          <p:cNvGrpSpPr/>
          <p:nvPr/>
        </p:nvGrpSpPr>
        <p:grpSpPr>
          <a:xfrm>
            <a:off x="8335098" y="1243197"/>
            <a:ext cx="714651" cy="905420"/>
            <a:chOff x="1120111" y="1511859"/>
            <a:chExt cx="714651" cy="905420"/>
          </a:xfrm>
        </p:grpSpPr>
        <p:sp>
          <p:nvSpPr>
            <p:cNvPr id="5052" name="Google Shape;5052;p40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40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40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40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40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40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40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40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40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40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40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40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4" name="Google Shape;5064;p40"/>
          <p:cNvGrpSpPr/>
          <p:nvPr/>
        </p:nvGrpSpPr>
        <p:grpSpPr>
          <a:xfrm>
            <a:off x="2311398" y="4109605"/>
            <a:ext cx="337223" cy="378904"/>
            <a:chOff x="2734285" y="1423430"/>
            <a:chExt cx="337223" cy="378904"/>
          </a:xfrm>
        </p:grpSpPr>
        <p:sp>
          <p:nvSpPr>
            <p:cNvPr id="5065" name="Google Shape;5065;p40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40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067" name="Google Shape;5067;p40"/>
          <p:cNvCxnSpPr/>
          <p:nvPr/>
        </p:nvCxnSpPr>
        <p:spPr>
          <a:xfrm>
            <a:off x="7499000" y="1325000"/>
            <a:ext cx="836100" cy="427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68" name="Google Shape;5068;p40"/>
          <p:cNvSpPr txBox="1"/>
          <p:nvPr/>
        </p:nvSpPr>
        <p:spPr>
          <a:xfrm>
            <a:off x="1412450" y="3182325"/>
            <a:ext cx="40167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UnTide </a:t>
            </a:r>
            <a:r>
              <a:rPr lang="en" sz="17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allows corporations and organizers have the opportunity to incentivize cleanup events</a:t>
            </a:r>
            <a:endParaRPr sz="170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Open Sans"/>
              <a:buChar char="●"/>
            </a:pPr>
            <a:r>
              <a:rPr lang="en" sz="17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Lower costs for them</a:t>
            </a:r>
            <a:endParaRPr sz="170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Open Sans"/>
              <a:buChar char="●"/>
            </a:pPr>
            <a:r>
              <a:rPr lang="en" sz="17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Freebies for us</a:t>
            </a:r>
            <a:endParaRPr sz="170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069" name="Google Shape;506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269201">
            <a:off x="5757690" y="1780536"/>
            <a:ext cx="2633121" cy="2638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0" name="Google Shape;5070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699984">
            <a:off x="5520899" y="1480748"/>
            <a:ext cx="1519223" cy="7418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1" name="Google Shape;5071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163039">
            <a:off x="5161919" y="3003351"/>
            <a:ext cx="1506838" cy="951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2" name="Google Shape;5072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593580">
            <a:off x="6280475" y="593926"/>
            <a:ext cx="2567776" cy="25677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ca Cola Espuma Sticker (Provided by Tenor)" id="5073" name="Google Shape;5073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1567552">
            <a:off x="4922474" y="2287736"/>
            <a:ext cx="1178659" cy="127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7" name="Shape 5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8" name="Google Shape;5078;p41"/>
          <p:cNvSpPr txBox="1"/>
          <p:nvPr>
            <p:ph type="title"/>
          </p:nvPr>
        </p:nvSpPr>
        <p:spPr>
          <a:xfrm>
            <a:off x="1888200" y="248675"/>
            <a:ext cx="5367600" cy="10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Come Try our App!</a:t>
            </a:r>
            <a:endParaRPr sz="4500"/>
          </a:p>
        </p:txBody>
      </p:sp>
      <p:sp>
        <p:nvSpPr>
          <p:cNvPr id="5079" name="Google Shape;5079;p41"/>
          <p:cNvSpPr txBox="1"/>
          <p:nvPr>
            <p:ph idx="1" type="subTitle"/>
          </p:nvPr>
        </p:nvSpPr>
        <p:spPr>
          <a:xfrm>
            <a:off x="1971600" y="1178575"/>
            <a:ext cx="5200800" cy="42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Please go to </a:t>
            </a:r>
            <a:r>
              <a:rPr lang="en" sz="1800">
                <a:solidFill>
                  <a:srgbClr val="00FF00"/>
                </a:solidFill>
              </a:rPr>
              <a:t>https://untide.vercel.app/sign-in</a:t>
            </a:r>
            <a:r>
              <a:rPr lang="en" sz="1800"/>
              <a:t>,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</a:rPr>
              <a:t>(or use the link sent in </a:t>
            </a:r>
            <a:r>
              <a:rPr lang="en">
                <a:solidFill>
                  <a:srgbClr val="434343"/>
                </a:solidFill>
              </a:rPr>
              <a:t>#General</a:t>
            </a:r>
            <a:r>
              <a:rPr lang="en">
                <a:solidFill>
                  <a:srgbClr val="191919"/>
                </a:solidFill>
              </a:rPr>
              <a:t> on the class Discord server)</a:t>
            </a:r>
            <a:endParaRPr>
              <a:solidFill>
                <a:srgbClr val="19191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Create a user account using your SJSU email</a:t>
            </a:r>
            <a:endParaRPr sz="18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Explore the app, edit your profile, create an event post if you would like!</a:t>
            </a:r>
            <a:endParaRPr sz="18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will check the newly made events after the demo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3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p42"/>
          <p:cNvSpPr txBox="1"/>
          <p:nvPr>
            <p:ph type="title"/>
          </p:nvPr>
        </p:nvSpPr>
        <p:spPr>
          <a:xfrm>
            <a:off x="1888200" y="595700"/>
            <a:ext cx="5367600" cy="10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UnTide Demo</a:t>
            </a:r>
            <a:endParaRPr sz="4500"/>
          </a:p>
        </p:txBody>
      </p:sp>
      <p:pic>
        <p:nvPicPr>
          <p:cNvPr id="5085" name="Google Shape;5085;p42" title="DEMO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7650" y="1616300"/>
            <a:ext cx="5728709" cy="322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9" name="Shape 5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0" name="Google Shape;5090;p43"/>
          <p:cNvSpPr txBox="1"/>
          <p:nvPr>
            <p:ph type="title"/>
          </p:nvPr>
        </p:nvSpPr>
        <p:spPr>
          <a:xfrm>
            <a:off x="1888200" y="1945800"/>
            <a:ext cx="5367600" cy="10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2FFB7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Let’s Check In and See How Those New Posts are Coming Along!</a:t>
            </a:r>
            <a:endParaRPr sz="2000">
              <a:solidFill>
                <a:srgbClr val="42FFB7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4" name="Shape 5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5" name="Google Shape;5095;p44"/>
          <p:cNvSpPr txBox="1"/>
          <p:nvPr>
            <p:ph type="title"/>
          </p:nvPr>
        </p:nvSpPr>
        <p:spPr>
          <a:xfrm>
            <a:off x="1797000" y="458175"/>
            <a:ext cx="5550000" cy="13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2"/>
                </a:solidFill>
              </a:rPr>
              <a:t>Conclusion </a:t>
            </a:r>
            <a:endParaRPr sz="5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dk2"/>
              </a:solidFill>
            </a:endParaRPr>
          </a:p>
        </p:txBody>
      </p:sp>
      <p:grpSp>
        <p:nvGrpSpPr>
          <p:cNvPr id="5096" name="Google Shape;5096;p44"/>
          <p:cNvGrpSpPr/>
          <p:nvPr/>
        </p:nvGrpSpPr>
        <p:grpSpPr>
          <a:xfrm>
            <a:off x="717753" y="3237391"/>
            <a:ext cx="337450" cy="510477"/>
            <a:chOff x="2287290" y="537891"/>
            <a:chExt cx="337450" cy="510477"/>
          </a:xfrm>
        </p:grpSpPr>
        <p:sp>
          <p:nvSpPr>
            <p:cNvPr id="5097" name="Google Shape;5097;p44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44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44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44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44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44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44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44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44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44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44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44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9" name="Google Shape;5109;p44"/>
          <p:cNvGrpSpPr/>
          <p:nvPr/>
        </p:nvGrpSpPr>
        <p:grpSpPr>
          <a:xfrm>
            <a:off x="770334" y="397802"/>
            <a:ext cx="360149" cy="395733"/>
            <a:chOff x="310934" y="718477"/>
            <a:chExt cx="360149" cy="395733"/>
          </a:xfrm>
        </p:grpSpPr>
        <p:sp>
          <p:nvSpPr>
            <p:cNvPr id="5110" name="Google Shape;5110;p44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44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2" name="Google Shape;5112;p44"/>
          <p:cNvGrpSpPr/>
          <p:nvPr/>
        </p:nvGrpSpPr>
        <p:grpSpPr>
          <a:xfrm>
            <a:off x="1220697" y="1679803"/>
            <a:ext cx="497365" cy="375742"/>
            <a:chOff x="171686" y="1595997"/>
            <a:chExt cx="497365" cy="375742"/>
          </a:xfrm>
        </p:grpSpPr>
        <p:sp>
          <p:nvSpPr>
            <p:cNvPr id="5113" name="Google Shape;5113;p4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4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4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4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4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4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4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4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4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4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4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4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4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4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4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4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9" name="Google Shape;5129;p44"/>
          <p:cNvGrpSpPr/>
          <p:nvPr/>
        </p:nvGrpSpPr>
        <p:grpSpPr>
          <a:xfrm>
            <a:off x="8594960" y="2858505"/>
            <a:ext cx="337223" cy="378904"/>
            <a:chOff x="2734285" y="1423430"/>
            <a:chExt cx="337223" cy="378904"/>
          </a:xfrm>
        </p:grpSpPr>
        <p:sp>
          <p:nvSpPr>
            <p:cNvPr id="5130" name="Google Shape;5130;p44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44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2" name="Google Shape;5132;p44"/>
          <p:cNvGrpSpPr/>
          <p:nvPr/>
        </p:nvGrpSpPr>
        <p:grpSpPr>
          <a:xfrm>
            <a:off x="8177572" y="407791"/>
            <a:ext cx="497365" cy="375742"/>
            <a:chOff x="171686" y="1595997"/>
            <a:chExt cx="497365" cy="375742"/>
          </a:xfrm>
        </p:grpSpPr>
        <p:sp>
          <p:nvSpPr>
            <p:cNvPr id="5133" name="Google Shape;5133;p4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4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4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4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4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4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4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4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4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4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4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4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4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4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4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4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9" name="Google Shape;5149;p44"/>
          <p:cNvGrpSpPr/>
          <p:nvPr/>
        </p:nvGrpSpPr>
        <p:grpSpPr>
          <a:xfrm>
            <a:off x="7393111" y="1679809"/>
            <a:ext cx="714651" cy="905420"/>
            <a:chOff x="1120111" y="1511859"/>
            <a:chExt cx="714651" cy="905420"/>
          </a:xfrm>
        </p:grpSpPr>
        <p:sp>
          <p:nvSpPr>
            <p:cNvPr id="5150" name="Google Shape;5150;p44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44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44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44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44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44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44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44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44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44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44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44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62" name="Google Shape;5162;p44"/>
          <p:cNvSpPr txBox="1"/>
          <p:nvPr/>
        </p:nvSpPr>
        <p:spPr>
          <a:xfrm>
            <a:off x="1945875" y="1236288"/>
            <a:ext cx="5219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UnTide provides a platform for individuals and organizations to organize beach cleanup events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UnTide uses a bulletin-style format for ease of use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Event organizers are encouraged to bring snacks, food, drinks, and freebies/merch as a reward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Both users and official organizations can use UnTide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6" name="Shape 5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7" name="Google Shape;5167;p45"/>
          <p:cNvSpPr txBox="1"/>
          <p:nvPr>
            <p:ph type="title"/>
          </p:nvPr>
        </p:nvSpPr>
        <p:spPr>
          <a:xfrm>
            <a:off x="1948800" y="1709700"/>
            <a:ext cx="5246400" cy="5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Thanks for Listening!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5168" name="Google Shape;5168;p45"/>
          <p:cNvSpPr txBox="1"/>
          <p:nvPr>
            <p:ph idx="1" type="subTitle"/>
          </p:nvPr>
        </p:nvSpPr>
        <p:spPr>
          <a:xfrm>
            <a:off x="1948800" y="2573025"/>
            <a:ext cx="5246400" cy="11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We’re Happy to Dive Deeper and Answer any Questions in the </a:t>
            </a:r>
            <a:r>
              <a:rPr lang="en">
                <a:solidFill>
                  <a:srgbClr val="42FFB7"/>
                </a:solidFill>
              </a:rPr>
              <a:t>Q&amp;A Segment!</a:t>
            </a:r>
            <a:endParaRPr>
              <a:solidFill>
                <a:srgbClr val="42FFB7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edical Waste and Diseases by Slidesgo">
  <a:themeElements>
    <a:clrScheme name="Simple Light">
      <a:dk1>
        <a:srgbClr val="061B36"/>
      </a:dk1>
      <a:lt1>
        <a:srgbClr val="0074B1"/>
      </a:lt1>
      <a:dk2>
        <a:srgbClr val="176DAF"/>
      </a:dk2>
      <a:lt2>
        <a:srgbClr val="0074B1"/>
      </a:lt2>
      <a:accent1>
        <a:srgbClr val="4FBDDE"/>
      </a:accent1>
      <a:accent2>
        <a:srgbClr val="FFFFFF"/>
      </a:accent2>
      <a:accent3>
        <a:srgbClr val="F1DB6E"/>
      </a:accent3>
      <a:accent4>
        <a:srgbClr val="B9883B"/>
      </a:accent4>
      <a:accent5>
        <a:srgbClr val="DDA043"/>
      </a:accent5>
      <a:accent6>
        <a:srgbClr val="F0BC56"/>
      </a:accent6>
      <a:hlink>
        <a:srgbClr val="061B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